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3" r:id="rId2"/>
    <p:sldMasterId id="2147483687" r:id="rId3"/>
    <p:sldMasterId id="2147483702" r:id="rId4"/>
    <p:sldMasterId id="2147483717" r:id="rId5"/>
    <p:sldMasterId id="2147483722" r:id="rId6"/>
    <p:sldMasterId id="2147483738" r:id="rId7"/>
    <p:sldMasterId id="2147483741" r:id="rId8"/>
  </p:sldMasterIdLst>
  <p:notesMasterIdLst>
    <p:notesMasterId r:id="rId17"/>
  </p:notesMasterIdLst>
  <p:sldIdLst>
    <p:sldId id="316" r:id="rId9"/>
    <p:sldId id="367" r:id="rId10"/>
    <p:sldId id="322" r:id="rId11"/>
    <p:sldId id="375" r:id="rId12"/>
    <p:sldId id="365" r:id="rId13"/>
    <p:sldId id="374" r:id="rId14"/>
    <p:sldId id="376" r:id="rId15"/>
    <p:sldId id="373" r:id="rId16"/>
  </p:sldIdLst>
  <p:sldSz cx="9144000" cy="5143500" type="screen16x9"/>
  <p:notesSz cx="4687888" cy="86868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A9"/>
    <a:srgbClr val="007E57"/>
    <a:srgbClr val="E1F9FF"/>
    <a:srgbClr val="78BBE8"/>
    <a:srgbClr val="00B5E2"/>
    <a:srgbClr val="577E00"/>
    <a:srgbClr val="7030A0"/>
    <a:srgbClr val="000000"/>
    <a:srgbClr val="9A57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FDE67-94F2-4FC2-BBB1-1AA08CC674B5}" v="1" dt="2022-05-16T22:44:05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0875" autoAdjust="0"/>
  </p:normalViewPr>
  <p:slideViewPr>
    <p:cSldViewPr>
      <p:cViewPr varScale="1">
        <p:scale>
          <a:sx n="132" d="100"/>
          <a:sy n="132" d="100"/>
        </p:scale>
        <p:origin x="93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928" y="-82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n, Ryan" userId="87e48eb6-e1ad-4619-9d5c-4ee1f3d8e579" providerId="ADAL" clId="{A4181A63-BD6F-4BAD-A18C-66380B687C01}"/>
    <pc:docChg chg="delSld modSld sldOrd">
      <pc:chgData name="Winn, Ryan" userId="87e48eb6-e1ad-4619-9d5c-4ee1f3d8e579" providerId="ADAL" clId="{A4181A63-BD6F-4BAD-A18C-66380B687C01}" dt="2020-11-09T16:51:42.015" v="4"/>
      <pc:docMkLst>
        <pc:docMk/>
      </pc:docMkLst>
      <pc:sldChg chg="del">
        <pc:chgData name="Winn, Ryan" userId="87e48eb6-e1ad-4619-9d5c-4ee1f3d8e579" providerId="ADAL" clId="{A4181A63-BD6F-4BAD-A18C-66380B687C01}" dt="2020-11-09T16:50:42.885" v="0" actId="2696"/>
        <pc:sldMkLst>
          <pc:docMk/>
          <pc:sldMk cId="3658214484" sldId="349"/>
        </pc:sldMkLst>
      </pc:sldChg>
      <pc:sldChg chg="ord modTransition">
        <pc:chgData name="Winn, Ryan" userId="87e48eb6-e1ad-4619-9d5c-4ee1f3d8e579" providerId="ADAL" clId="{A4181A63-BD6F-4BAD-A18C-66380B687C01}" dt="2020-11-09T16:50:49.315" v="2"/>
        <pc:sldMkLst>
          <pc:docMk/>
          <pc:sldMk cId="199845437" sldId="369"/>
        </pc:sldMkLst>
      </pc:sldChg>
      <pc:sldChg chg="ord modTransition">
        <pc:chgData name="Winn, Ryan" userId="87e48eb6-e1ad-4619-9d5c-4ee1f3d8e579" providerId="ADAL" clId="{A4181A63-BD6F-4BAD-A18C-66380B687C01}" dt="2020-11-09T16:51:42.015" v="4"/>
        <pc:sldMkLst>
          <pc:docMk/>
          <pc:sldMk cId="2661187158" sldId="370"/>
        </pc:sldMkLst>
      </pc:sldChg>
    </pc:docChg>
  </pc:docChgLst>
  <pc:docChgLst>
    <pc:chgData name="Winn, Ryan" userId="87e48eb6-e1ad-4619-9d5c-4ee1f3d8e579" providerId="ADAL" clId="{2ADFDE67-94F2-4FC2-BBB1-1AA08CC674B5}"/>
    <pc:docChg chg="custSel delSld modSld">
      <pc:chgData name="Winn, Ryan" userId="87e48eb6-e1ad-4619-9d5c-4ee1f3d8e579" providerId="ADAL" clId="{2ADFDE67-94F2-4FC2-BBB1-1AA08CC674B5}" dt="2022-05-25T17:51:31.523" v="10" actId="47"/>
      <pc:docMkLst>
        <pc:docMk/>
      </pc:docMkLst>
      <pc:sldChg chg="del">
        <pc:chgData name="Winn, Ryan" userId="87e48eb6-e1ad-4619-9d5c-4ee1f3d8e579" providerId="ADAL" clId="{2ADFDE67-94F2-4FC2-BBB1-1AA08CC674B5}" dt="2022-05-25T17:51:31.523" v="10" actId="47"/>
        <pc:sldMkLst>
          <pc:docMk/>
          <pc:sldMk cId="2522558176" sldId="324"/>
        </pc:sldMkLst>
      </pc:sldChg>
      <pc:sldChg chg="del">
        <pc:chgData name="Winn, Ryan" userId="87e48eb6-e1ad-4619-9d5c-4ee1f3d8e579" providerId="ADAL" clId="{2ADFDE67-94F2-4FC2-BBB1-1AA08CC674B5}" dt="2022-05-25T17:51:31.523" v="10" actId="47"/>
        <pc:sldMkLst>
          <pc:docMk/>
          <pc:sldMk cId="199845437" sldId="369"/>
        </pc:sldMkLst>
      </pc:sldChg>
      <pc:sldChg chg="del">
        <pc:chgData name="Winn, Ryan" userId="87e48eb6-e1ad-4619-9d5c-4ee1f3d8e579" providerId="ADAL" clId="{2ADFDE67-94F2-4FC2-BBB1-1AA08CC674B5}" dt="2022-05-25T17:51:31.523" v="10" actId="47"/>
        <pc:sldMkLst>
          <pc:docMk/>
          <pc:sldMk cId="2661187158" sldId="370"/>
        </pc:sldMkLst>
      </pc:sldChg>
      <pc:sldChg chg="addSp delSp modSp mod">
        <pc:chgData name="Winn, Ryan" userId="87e48eb6-e1ad-4619-9d5c-4ee1f3d8e579" providerId="ADAL" clId="{2ADFDE67-94F2-4FC2-BBB1-1AA08CC674B5}" dt="2022-05-16T22:44:33.708" v="9" actId="1076"/>
        <pc:sldMkLst>
          <pc:docMk/>
          <pc:sldMk cId="837402581" sldId="375"/>
        </pc:sldMkLst>
        <pc:spChg chg="del">
          <ac:chgData name="Winn, Ryan" userId="87e48eb6-e1ad-4619-9d5c-4ee1f3d8e579" providerId="ADAL" clId="{2ADFDE67-94F2-4FC2-BBB1-1AA08CC674B5}" dt="2022-05-16T22:44:14.290" v="5" actId="478"/>
          <ac:spMkLst>
            <pc:docMk/>
            <pc:sldMk cId="837402581" sldId="375"/>
            <ac:spMk id="3" creationId="{7B60714E-B48C-4D69-A921-AA9479D5F9C7}"/>
          </ac:spMkLst>
        </pc:spChg>
        <pc:picChg chg="add mod">
          <ac:chgData name="Winn, Ryan" userId="87e48eb6-e1ad-4619-9d5c-4ee1f3d8e579" providerId="ADAL" clId="{2ADFDE67-94F2-4FC2-BBB1-1AA08CC674B5}" dt="2022-05-16T22:44:21.454" v="7" actId="14100"/>
          <ac:picMkLst>
            <pc:docMk/>
            <pc:sldMk cId="837402581" sldId="375"/>
            <ac:picMk id="6" creationId="{5BF75BDC-9C90-4043-BA95-34763E6B681D}"/>
          </ac:picMkLst>
        </pc:picChg>
        <pc:picChg chg="mod">
          <ac:chgData name="Winn, Ryan" userId="87e48eb6-e1ad-4619-9d5c-4ee1f3d8e579" providerId="ADAL" clId="{2ADFDE67-94F2-4FC2-BBB1-1AA08CC674B5}" dt="2022-05-16T22:44:33.708" v="9" actId="1076"/>
          <ac:picMkLst>
            <pc:docMk/>
            <pc:sldMk cId="837402581" sldId="375"/>
            <ac:picMk id="12" creationId="{FDBF5488-DE13-4D3E-8C7E-CA80ABB3CE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31418" cy="435849"/>
          </a:xfrm>
          <a:prstGeom prst="rect">
            <a:avLst/>
          </a:prstGeom>
        </p:spPr>
        <p:txBody>
          <a:bodyPr vert="horz" lIns="76426" tIns="38213" rIns="76426" bIns="38213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5385" y="0"/>
            <a:ext cx="2031418" cy="435849"/>
          </a:xfrm>
          <a:prstGeom prst="rect">
            <a:avLst/>
          </a:prstGeom>
        </p:spPr>
        <p:txBody>
          <a:bodyPr vert="horz" lIns="76426" tIns="38213" rIns="76426" bIns="38213" rtlCol="0"/>
          <a:lstStyle>
            <a:lvl1pPr algn="r">
              <a:defRPr sz="1000"/>
            </a:lvl1pPr>
          </a:lstStyle>
          <a:p>
            <a:fld id="{A618C2E5-92B6-4A0B-87A8-802C4A2174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1938" y="1085850"/>
            <a:ext cx="5211763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426" tIns="38213" rIns="76426" bIns="382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789" y="4180522"/>
            <a:ext cx="3750310" cy="3420428"/>
          </a:xfrm>
          <a:prstGeom prst="rect">
            <a:avLst/>
          </a:prstGeom>
        </p:spPr>
        <p:txBody>
          <a:bodyPr vert="horz" lIns="76426" tIns="38213" rIns="76426" bIns="382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31418" cy="435848"/>
          </a:xfrm>
          <a:prstGeom prst="rect">
            <a:avLst/>
          </a:prstGeom>
        </p:spPr>
        <p:txBody>
          <a:bodyPr vert="horz" lIns="76426" tIns="38213" rIns="76426" bIns="38213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5385" y="8250953"/>
            <a:ext cx="2031418" cy="435848"/>
          </a:xfrm>
          <a:prstGeom prst="rect">
            <a:avLst/>
          </a:prstGeom>
        </p:spPr>
        <p:txBody>
          <a:bodyPr vert="horz" lIns="76426" tIns="38213" rIns="76426" bIns="38213" rtlCol="0" anchor="b"/>
          <a:lstStyle>
            <a:lvl1pPr algn="r">
              <a:defRPr sz="1000"/>
            </a:lvl1pPr>
          </a:lstStyle>
          <a:p>
            <a:fld id="{8E972013-05FA-4A50-BB9F-1B71D49B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7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2013-05FA-4A50-BB9F-1B71D49B8D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2013-05FA-4A50-BB9F-1B71D49B8D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2013-05FA-4A50-BB9F-1B71D49B8D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23821" y="-40935"/>
            <a:ext cx="9370183" cy="2490716"/>
            <a:chOff x="-123825" y="-54591"/>
            <a:chExt cx="9370183" cy="3320955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-123825" y="-20472"/>
              <a:ext cx="6067427" cy="126507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3166281" y="-54591"/>
              <a:ext cx="6080077" cy="263856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62466" y="-54591"/>
              <a:ext cx="2456597" cy="332095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743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743" y="2571774"/>
            <a:ext cx="6289675" cy="864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827" y="4588015"/>
            <a:ext cx="2179639" cy="555625"/>
          </a:xfrm>
          <a:prstGeom prst="rect">
            <a:avLst/>
          </a:prstGeom>
        </p:spPr>
        <p:txBody>
          <a:bodyPr tIns="155230" bIns="0" anchor="t" anchorCtr="0"/>
          <a:lstStyle>
            <a:lvl1pPr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12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2777" y="4524377"/>
            <a:ext cx="1721224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9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DF25CE96-EEEF-4CC2-BDFE-95A92188DB7E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339756" y="1042998"/>
            <a:ext cx="8467727" cy="1985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339742" y="3257559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4697430" y="3257561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F4F739AF-5C6A-427B-915A-920E6B6AEEC9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39742" y="1042998"/>
            <a:ext cx="4108451" cy="1985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339742" y="3257559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4697430" y="3257561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4697418" y="1043014"/>
            <a:ext cx="4110037" cy="198596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47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776" y="4588010"/>
            <a:ext cx="6285629" cy="19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 b="1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Insert footnote or citation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A4CCB1DF-9AA9-4775-BD2B-65A4A8645051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339742" y="1042992"/>
            <a:ext cx="4108451" cy="16446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7"/>
          </p:nvPr>
        </p:nvSpPr>
        <p:spPr>
          <a:xfrm>
            <a:off x="339742" y="2922611"/>
            <a:ext cx="4108451" cy="166375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95033" y="1042993"/>
            <a:ext cx="4112416" cy="16461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9"/>
          </p:nvPr>
        </p:nvSpPr>
        <p:spPr>
          <a:xfrm>
            <a:off x="4695135" y="2924134"/>
            <a:ext cx="4112417" cy="166375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27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41FD40BC-B505-415E-AD92-10143711BF76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87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Y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60" y="307185"/>
            <a:ext cx="8471695" cy="715168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rgbClr val="8B89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C5F7D50B-43B8-44BA-8DAF-9930FC626214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1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7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741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741" y="2571774"/>
            <a:ext cx="6289675" cy="864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825" y="4588015"/>
            <a:ext cx="2179639" cy="555625"/>
          </a:xfrm>
        </p:spPr>
        <p:txBody>
          <a:bodyPr tIns="155230" bIns="0" anchor="t" anchorCtr="0"/>
          <a:lstStyle>
            <a:lvl1pPr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107117" y="-54300"/>
            <a:ext cx="3180423" cy="3715823"/>
            <a:chOff x="5062728" y="-11292"/>
            <a:chExt cx="4224707" cy="493590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6903290" y="0"/>
              <a:ext cx="2384145" cy="49246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5062728" y="-11292"/>
              <a:ext cx="4134435" cy="1928813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1400" y="4322548"/>
            <a:ext cx="1721224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1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542848" y="-29260"/>
            <a:ext cx="4769511" cy="5268933"/>
            <a:chOff x="2984100" y="-20817"/>
            <a:chExt cx="6393372" cy="70252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2984100" y="-20817"/>
              <a:ext cx="6324731" cy="110215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5759137" y="184008"/>
              <a:ext cx="3441830" cy="678850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6197600" y="3236886"/>
              <a:ext cx="3081814" cy="376754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003902" y="5685039"/>
              <a:ext cx="5373570" cy="125821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9741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59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UE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4542848" y="-29260"/>
            <a:ext cx="4769511" cy="5268933"/>
            <a:chOff x="2984100" y="-20817"/>
            <a:chExt cx="6393372" cy="70252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2984100" y="-20817"/>
              <a:ext cx="6324731" cy="1102157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5759137" y="184008"/>
              <a:ext cx="3441830" cy="6788507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H="1">
              <a:off x="6197600" y="3236886"/>
              <a:ext cx="3081814" cy="3767541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4003902" y="5685039"/>
              <a:ext cx="5373570" cy="1258215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9741" y="704892"/>
            <a:ext cx="6289675" cy="186689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39726" y="116"/>
            <a:ext cx="4357688" cy="474663"/>
          </a:xfrm>
          <a:prstGeom prst="rect">
            <a:avLst/>
          </a:prstGeom>
        </p:spPr>
        <p:txBody>
          <a:bodyPr tIns="566144" anchor="b"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527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UE 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" y="27"/>
            <a:ext cx="9135879" cy="51434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9741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741" y="2571774"/>
            <a:ext cx="6289675" cy="864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825" y="4588015"/>
            <a:ext cx="2179639" cy="555625"/>
          </a:xfrm>
        </p:spPr>
        <p:txBody>
          <a:bodyPr tIns="155230" bIns="0" anchor="t" anchorCtr="0"/>
          <a:lstStyle>
            <a:lvl1pPr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1400" y="4322548"/>
            <a:ext cx="1721224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1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565182" y="-68239"/>
            <a:ext cx="4717813" cy="5298607"/>
            <a:chOff x="4565173" y="-90985"/>
            <a:chExt cx="4717813" cy="7064809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4565173" y="-27296"/>
              <a:ext cx="4701654" cy="109182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202301" y="-90985"/>
              <a:ext cx="1030406" cy="600501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6620254" y="78030"/>
              <a:ext cx="2596895" cy="687628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6956752" y="3208935"/>
              <a:ext cx="2296973" cy="376488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5354723" y="5676595"/>
              <a:ext cx="3928263" cy="122895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9743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6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7" y="1042998"/>
            <a:ext cx="8467725" cy="3544886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500"/>
            </a:lvl1pPr>
            <a:lvl2pPr>
              <a:spcBef>
                <a:spcPts val="263"/>
              </a:spcBef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29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7" y="1042998"/>
            <a:ext cx="8467725" cy="35448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1500"/>
            </a:lvl1pPr>
            <a:lvl2pPr marL="173595" indent="-171216">
              <a:spcBef>
                <a:spcPts val="263"/>
              </a:spcBef>
              <a:buFont typeface="Arial" panose="020B0604020202020204" pitchFamily="34" charset="0"/>
              <a:buChar char="–"/>
              <a:defRPr sz="1400"/>
            </a:lvl2pPr>
            <a:lvl3pPr marL="345987" indent="-129605">
              <a:buFont typeface="Arial" panose="020B0604020202020204" pitchFamily="34" charset="0"/>
              <a:buChar char="•"/>
              <a:defRPr sz="1200"/>
            </a:lvl3pPr>
            <a:lvl4pPr marL="512456" indent="-129605">
              <a:buFont typeface="Courier New" panose="02070309020205020404" pitchFamily="49" charset="0"/>
              <a:buChar char="o"/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441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7" y="1042998"/>
            <a:ext cx="8467725" cy="354488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400" b="1"/>
            </a:lvl1pPr>
            <a:lvl2pPr marL="173595" indent="-173595">
              <a:buFont typeface="Arial" pitchFamily="34" charset="0"/>
              <a:buChar char="–"/>
              <a:defRPr sz="1400"/>
            </a:lvl2pPr>
            <a:lvl3pPr marL="341233" indent="-136736">
              <a:buFont typeface="Arial" pitchFamily="34" charset="0"/>
              <a:buChar char="•"/>
              <a:defRPr sz="1200"/>
            </a:lvl3pPr>
            <a:lvl4pPr marL="472022" indent="-129605">
              <a:buFont typeface="Courier New" panose="02070309020205020404" pitchFamily="49" charset="0"/>
              <a:buChar char="o"/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1651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57" y="1043028"/>
            <a:ext cx="4108449" cy="353853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97522" y="1043028"/>
            <a:ext cx="4108449" cy="353853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810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739" y="1042831"/>
            <a:ext cx="4108451" cy="330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342424" indent="0">
              <a:buNone/>
              <a:defRPr sz="1500" b="1"/>
            </a:lvl2pPr>
            <a:lvl3pPr marL="684844" indent="0">
              <a:buNone/>
              <a:defRPr sz="1400" b="1"/>
            </a:lvl3pPr>
            <a:lvl4pPr marL="1027277" indent="0">
              <a:buNone/>
              <a:defRPr sz="1200" b="1"/>
            </a:lvl4pPr>
            <a:lvl5pPr marL="1369705" indent="0">
              <a:buNone/>
              <a:defRPr sz="1200" b="1"/>
            </a:lvl5pPr>
            <a:lvl6pPr marL="1712133" indent="0">
              <a:buNone/>
              <a:defRPr sz="1200" b="1"/>
            </a:lvl6pPr>
            <a:lvl7pPr marL="2054555" indent="0">
              <a:buNone/>
              <a:defRPr sz="1200" b="1"/>
            </a:lvl7pPr>
            <a:lvl8pPr marL="2396978" indent="0">
              <a:buNone/>
              <a:defRPr sz="1200" b="1"/>
            </a:lvl8pPr>
            <a:lvl9pPr marL="27394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739" y="1428759"/>
            <a:ext cx="4108451" cy="31591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697430" y="1042831"/>
            <a:ext cx="4108451" cy="330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342424" indent="0">
              <a:buNone/>
              <a:defRPr sz="1500" b="1"/>
            </a:lvl2pPr>
            <a:lvl3pPr marL="684844" indent="0">
              <a:buNone/>
              <a:defRPr sz="1400" b="1"/>
            </a:lvl3pPr>
            <a:lvl4pPr marL="1027277" indent="0">
              <a:buNone/>
              <a:defRPr sz="1200" b="1"/>
            </a:lvl4pPr>
            <a:lvl5pPr marL="1369705" indent="0">
              <a:buNone/>
              <a:defRPr sz="1200" b="1"/>
            </a:lvl5pPr>
            <a:lvl6pPr marL="1712133" indent="0">
              <a:buNone/>
              <a:defRPr sz="1200" b="1"/>
            </a:lvl6pPr>
            <a:lvl7pPr marL="2054555" indent="0">
              <a:buNone/>
              <a:defRPr sz="1200" b="1"/>
            </a:lvl7pPr>
            <a:lvl8pPr marL="2396978" indent="0">
              <a:buNone/>
              <a:defRPr sz="1200" b="1"/>
            </a:lvl8pPr>
            <a:lvl9pPr marL="27394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697430" y="1428759"/>
            <a:ext cx="4108451" cy="31591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028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339731" y="1042998"/>
            <a:ext cx="8467725" cy="1985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339739" y="3257559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4697430" y="3257561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087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39739" y="1043014"/>
            <a:ext cx="4108451" cy="198596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339739" y="3257559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4697430" y="3257561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4697430" y="1043014"/>
            <a:ext cx="4108451" cy="198596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79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776" y="4588010"/>
            <a:ext cx="6285629" cy="19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 b="1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Insert footnote or citation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339739" y="1042992"/>
            <a:ext cx="4108451" cy="16446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7"/>
          </p:nvPr>
        </p:nvSpPr>
        <p:spPr>
          <a:xfrm>
            <a:off x="339739" y="2922611"/>
            <a:ext cx="4108451" cy="166375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99028" y="1042993"/>
            <a:ext cx="4108451" cy="16461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9"/>
          </p:nvPr>
        </p:nvSpPr>
        <p:spPr>
          <a:xfrm>
            <a:off x="4699028" y="2924134"/>
            <a:ext cx="4108451" cy="166375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434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517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LUE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57" y="307185"/>
            <a:ext cx="8471695" cy="715168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4565182" y="-68239"/>
            <a:ext cx="4717813" cy="5298607"/>
            <a:chOff x="4565173" y="-90985"/>
            <a:chExt cx="4717813" cy="7064809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65173" y="-27296"/>
              <a:ext cx="4701654" cy="1091821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8202301" y="-90985"/>
              <a:ext cx="1030406" cy="6005015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6620254" y="78030"/>
              <a:ext cx="2596895" cy="6876288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H="1">
              <a:off x="6956752" y="3208935"/>
              <a:ext cx="2296973" cy="3764889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5354723" y="5676595"/>
              <a:ext cx="3928263" cy="1228955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9743" y="704893"/>
            <a:ext cx="6289675" cy="186689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600" b="1">
                <a:solidFill>
                  <a:srgbClr val="8B89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39726" y="116"/>
            <a:ext cx="4357688" cy="474663"/>
          </a:xfrm>
          <a:prstGeom prst="rect">
            <a:avLst/>
          </a:prstGeom>
        </p:spPr>
        <p:txBody>
          <a:bodyPr tIns="566144" anchor="b"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8B89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772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23821" y="-40935"/>
            <a:ext cx="9370183" cy="2490716"/>
            <a:chOff x="-123825" y="-54591"/>
            <a:chExt cx="9370183" cy="3320955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-123825" y="-20472"/>
              <a:ext cx="6067427" cy="126507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3166281" y="-54591"/>
              <a:ext cx="6080077" cy="2638567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62466" y="-54591"/>
              <a:ext cx="2456597" cy="332095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741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741" y="2571773"/>
            <a:ext cx="6289675" cy="864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826" y="4588014"/>
            <a:ext cx="2179639" cy="555625"/>
          </a:xfrm>
          <a:prstGeom prst="rect">
            <a:avLst/>
          </a:prstGeom>
        </p:spPr>
        <p:txBody>
          <a:bodyPr tIns="155230" bIns="0" anchor="t" anchorCtr="0"/>
          <a:lstStyle>
            <a:lvl1pPr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12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2777" y="4524377"/>
            <a:ext cx="1721224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4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565182" y="-68239"/>
            <a:ext cx="4717813" cy="5298607"/>
            <a:chOff x="4565173" y="-90985"/>
            <a:chExt cx="4717813" cy="7064809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4565173" y="-27296"/>
              <a:ext cx="4701654" cy="109182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202301" y="-90985"/>
              <a:ext cx="1030406" cy="600501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6620254" y="78030"/>
              <a:ext cx="2596895" cy="687628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6956752" y="3208935"/>
              <a:ext cx="2296973" cy="376488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5354723" y="5676595"/>
              <a:ext cx="3928263" cy="122895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9741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656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4565182" y="-68239"/>
            <a:ext cx="4717813" cy="5298607"/>
            <a:chOff x="4565173" y="-90985"/>
            <a:chExt cx="4717813" cy="7064809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65173" y="-27296"/>
              <a:ext cx="4701654" cy="1091821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8202301" y="-90985"/>
              <a:ext cx="1030406" cy="6005015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6620254" y="78030"/>
              <a:ext cx="2596895" cy="6876288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H="1">
              <a:off x="6956752" y="3208935"/>
              <a:ext cx="2296973" cy="3764889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5354723" y="5676595"/>
              <a:ext cx="3928263" cy="1228955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9741" y="704892"/>
            <a:ext cx="6289675" cy="186689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600" b="1">
                <a:solidFill>
                  <a:srgbClr val="8B89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39726" y="116"/>
            <a:ext cx="4357688" cy="474663"/>
          </a:xfrm>
          <a:prstGeom prst="rect">
            <a:avLst/>
          </a:prstGeom>
        </p:spPr>
        <p:txBody>
          <a:bodyPr tIns="566144" anchor="b"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8B89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289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" y="26"/>
            <a:ext cx="9135879" cy="51434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9741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741" y="2571773"/>
            <a:ext cx="6289675" cy="864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826" y="4588014"/>
            <a:ext cx="2179639" cy="555625"/>
          </a:xfrm>
          <a:prstGeom prst="rect">
            <a:avLst/>
          </a:prstGeom>
        </p:spPr>
        <p:txBody>
          <a:bodyPr tIns="155230" bIns="0" anchor="t" anchorCtr="0"/>
          <a:lstStyle>
            <a:lvl1pPr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48614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7" y="1042998"/>
            <a:ext cx="8467725" cy="3544886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500"/>
            </a:lvl1pPr>
            <a:lvl2pPr>
              <a:spcBef>
                <a:spcPts val="263"/>
              </a:spcBef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2AEB47F8-60F9-4176-BE81-4335AB9A018F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015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7" y="1042998"/>
            <a:ext cx="8467725" cy="35448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75"/>
              </a:spcBef>
              <a:buNone/>
              <a:defRPr sz="1400"/>
            </a:lvl1pPr>
            <a:lvl2pPr marL="173595" indent="-171216">
              <a:spcBef>
                <a:spcPts val="263"/>
              </a:spcBef>
              <a:buFont typeface="Arial" panose="020B0604020202020204" pitchFamily="34" charset="0"/>
              <a:buChar char="–"/>
              <a:defRPr sz="1400"/>
            </a:lvl2pPr>
            <a:lvl3pPr marL="345987" indent="-129605">
              <a:buFont typeface="Arial" panose="020B0604020202020204" pitchFamily="34" charset="0"/>
              <a:buChar char="•"/>
              <a:defRPr sz="1200"/>
            </a:lvl3pPr>
            <a:lvl4pPr marL="512456" indent="-129605">
              <a:buFont typeface="Courier New" panose="02070309020205020404" pitchFamily="49" charset="0"/>
              <a:buChar char="o"/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599CC02D-D83A-4CE9-B7FD-7C516FF7EB29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9276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7" y="1042998"/>
            <a:ext cx="8467725" cy="354488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400" b="1"/>
            </a:lvl1pPr>
            <a:lvl2pPr marL="173595" indent="-173595">
              <a:buFont typeface="Arial" pitchFamily="34" charset="0"/>
              <a:buChar char="–"/>
              <a:defRPr sz="1400"/>
            </a:lvl2pPr>
            <a:lvl3pPr marL="341233" indent="-136736">
              <a:buFont typeface="Arial" pitchFamily="34" charset="0"/>
              <a:buChar char="•"/>
              <a:defRPr sz="1200"/>
            </a:lvl3pPr>
            <a:lvl4pPr marL="472022" indent="-129605">
              <a:buFont typeface="Courier New" panose="02070309020205020404" pitchFamily="49" charset="0"/>
              <a:buChar char="o"/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966871F3-6C19-4003-B9A1-88F90C264BEE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301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57" y="1042990"/>
            <a:ext cx="4108449" cy="353853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B1A59614-B192-4177-A0E8-CCD99E07D2D2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697522" y="1042990"/>
            <a:ext cx="4108449" cy="353853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4679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740" y="1042992"/>
            <a:ext cx="4108451" cy="309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342424" indent="0">
              <a:buNone/>
              <a:defRPr sz="1500" b="1"/>
            </a:lvl2pPr>
            <a:lvl3pPr marL="684844" indent="0">
              <a:buNone/>
              <a:defRPr sz="1400" b="1"/>
            </a:lvl3pPr>
            <a:lvl4pPr marL="1027277" indent="0">
              <a:buNone/>
              <a:defRPr sz="1200" b="1"/>
            </a:lvl4pPr>
            <a:lvl5pPr marL="1369705" indent="0">
              <a:buNone/>
              <a:defRPr sz="1200" b="1"/>
            </a:lvl5pPr>
            <a:lvl6pPr marL="1712133" indent="0">
              <a:buNone/>
              <a:defRPr sz="1200" b="1"/>
            </a:lvl6pPr>
            <a:lvl7pPr marL="2054555" indent="0">
              <a:buNone/>
              <a:defRPr sz="1200" b="1"/>
            </a:lvl7pPr>
            <a:lvl8pPr marL="2396978" indent="0">
              <a:buNone/>
              <a:defRPr sz="1200" b="1"/>
            </a:lvl8pPr>
            <a:lvl9pPr marL="27394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740" y="1428759"/>
            <a:ext cx="4108451" cy="31591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FF51910D-8DC9-4B5C-BBF9-1C09C0FC5A21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697430" y="1042992"/>
            <a:ext cx="4108451" cy="309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342424" indent="0">
              <a:buNone/>
              <a:defRPr sz="1500" b="1"/>
            </a:lvl2pPr>
            <a:lvl3pPr marL="684844" indent="0">
              <a:buNone/>
              <a:defRPr sz="1400" b="1"/>
            </a:lvl3pPr>
            <a:lvl4pPr marL="1027277" indent="0">
              <a:buNone/>
              <a:defRPr sz="1200" b="1"/>
            </a:lvl4pPr>
            <a:lvl5pPr marL="1369705" indent="0">
              <a:buNone/>
              <a:defRPr sz="1200" b="1"/>
            </a:lvl5pPr>
            <a:lvl6pPr marL="1712133" indent="0">
              <a:buNone/>
              <a:defRPr sz="1200" b="1"/>
            </a:lvl6pPr>
            <a:lvl7pPr marL="2054555" indent="0">
              <a:buNone/>
              <a:defRPr sz="1200" b="1"/>
            </a:lvl7pPr>
            <a:lvl8pPr marL="2396978" indent="0">
              <a:buNone/>
              <a:defRPr sz="1200" b="1"/>
            </a:lvl8pPr>
            <a:lvl9pPr marL="27394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697430" y="1428759"/>
            <a:ext cx="4108451" cy="31591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522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DF25CE96-EEEF-4CC2-BDFE-95A92188DB7E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339756" y="1042998"/>
            <a:ext cx="8467727" cy="1985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339740" y="3257559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4697430" y="3257561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46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bg>
      <p:bgPr>
        <a:solidFill>
          <a:srgbClr val="8B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" y="27"/>
            <a:ext cx="9135879" cy="51434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9743" y="1043000"/>
            <a:ext cx="6289675" cy="1528761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743" y="2571774"/>
            <a:ext cx="6289675" cy="8643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827" y="4588015"/>
            <a:ext cx="2179639" cy="555625"/>
          </a:xfrm>
          <a:prstGeom prst="rect">
            <a:avLst/>
          </a:prstGeom>
        </p:spPr>
        <p:txBody>
          <a:bodyPr tIns="155230" bIns="0" anchor="t" anchorCtr="0"/>
          <a:lstStyle>
            <a:lvl1pPr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872148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F4F739AF-5C6A-427B-915A-920E6B6AEEC9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39740" y="1042998"/>
            <a:ext cx="4108451" cy="1985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339740" y="3257559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4697430" y="3257561"/>
            <a:ext cx="4108451" cy="1330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4697418" y="1043014"/>
            <a:ext cx="4110037" cy="198596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816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776" y="4588009"/>
            <a:ext cx="6285629" cy="19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 b="1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Insert footnote or citation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A4CCB1DF-9AA9-4775-BD2B-65A4A8645051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339740" y="1042992"/>
            <a:ext cx="4108451" cy="16446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7"/>
          </p:nvPr>
        </p:nvSpPr>
        <p:spPr>
          <a:xfrm>
            <a:off x="339740" y="2922611"/>
            <a:ext cx="4108451" cy="166375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95033" y="1042993"/>
            <a:ext cx="4112416" cy="16461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9"/>
          </p:nvPr>
        </p:nvSpPr>
        <p:spPr>
          <a:xfrm>
            <a:off x="4695133" y="2924134"/>
            <a:ext cx="4112417" cy="166375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128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41FD40BC-B505-415E-AD92-10143711BF76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7344" y="237765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644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Y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58" y="307185"/>
            <a:ext cx="8471695" cy="715168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rgbClr val="8B89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C5F7D50B-43B8-44BA-8DAF-9930FC626214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0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4" y="1405893"/>
            <a:ext cx="6078537" cy="1202531"/>
          </a:xfrm>
        </p:spPr>
        <p:txBody>
          <a:bodyPr/>
          <a:lstStyle>
            <a:lvl1pPr>
              <a:lnSpc>
                <a:spcPts val="3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3" y="2607470"/>
            <a:ext cx="6059489" cy="82867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781312"/>
            <a:ext cx="2166938" cy="137160"/>
          </a:xfrm>
          <a:prstGeom prst="rect">
            <a:avLst/>
          </a:prstGeom>
        </p:spPr>
        <p:txBody>
          <a:bodyPr lIns="91438" tIns="45719" rIns="91438" bIns="45719"/>
          <a:lstStyle>
            <a:lvl1pPr marL="129776" marR="0" indent="-129776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marL="129776" marR="0" lvl="0" indent="-129776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Month Day, Year</a:t>
            </a:r>
          </a:p>
          <a:p>
            <a:pPr lvl="0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062732" y="-8469"/>
            <a:ext cx="4224707" cy="5230410"/>
            <a:chOff x="5062728" y="-11292"/>
            <a:chExt cx="4224707" cy="697388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6903290" y="0"/>
              <a:ext cx="2384145" cy="49246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062728" y="-11292"/>
              <a:ext cx="4134435" cy="1928813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448614" y="0"/>
              <a:ext cx="2271058" cy="696258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3205" y="4524377"/>
            <a:ext cx="129091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908429" y="3"/>
            <a:ext cx="1346201" cy="1841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b="1" i="1" dirty="0">
                <a:solidFill>
                  <a:srgbClr val="FF0000"/>
                </a:solidFill>
                <a:cs typeface="Aktiv Grotesk Trial" panose="020B05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8439315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921"/>
            <a:ext cx="8229600" cy="302303"/>
          </a:xfrm>
        </p:spPr>
        <p:txBody>
          <a:bodyPr/>
          <a:lstStyle>
            <a:lvl1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782"/>
            <a:ext cx="8229600" cy="192119"/>
          </a:xfrm>
          <a:prstGeom prst="rect">
            <a:avLst/>
          </a:prstGeom>
        </p:spPr>
        <p:txBody>
          <a:bodyPr lIns="91438" tIns="45719" rIns="91438" bIns="45719" anchor="t"/>
          <a:lstStyle>
            <a:lvl1pPr marL="0" indent="0">
              <a:buNone/>
              <a:defRPr sz="1400" b="0" i="1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16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405891"/>
            <a:ext cx="6078537" cy="1202531"/>
          </a:xfrm>
        </p:spPr>
        <p:txBody>
          <a:bodyPr/>
          <a:lstStyle>
            <a:lvl1pPr>
              <a:lnSpc>
                <a:spcPts val="3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07469"/>
            <a:ext cx="6059489" cy="82867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781312"/>
            <a:ext cx="2166938" cy="137160"/>
          </a:xfrm>
          <a:prstGeom prst="rect">
            <a:avLst/>
          </a:prstGeom>
        </p:spPr>
        <p:txBody>
          <a:bodyPr lIns="68580" tIns="34290" rIns="68580" bIns="34290"/>
          <a:lstStyle>
            <a:lvl1pPr marL="129779" marR="0" indent="-129779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marL="129779" marR="0" lvl="0" indent="-129779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Month Day, Year</a:t>
            </a:r>
          </a:p>
          <a:p>
            <a:pPr lvl="0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062729" y="-8469"/>
            <a:ext cx="4224707" cy="5230410"/>
            <a:chOff x="5062728" y="-11292"/>
            <a:chExt cx="4224707" cy="697388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6903290" y="0"/>
              <a:ext cx="2384145" cy="49246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062728" y="-11292"/>
              <a:ext cx="4134435" cy="1928813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448614" y="0"/>
              <a:ext cx="2271058" cy="696258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3205" y="4524375"/>
            <a:ext cx="129091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908426" y="1"/>
            <a:ext cx="1346201" cy="1841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685800"/>
            <a:r>
              <a:rPr lang="en-US" sz="900" b="1" i="1" dirty="0">
                <a:solidFill>
                  <a:srgbClr val="FF0000"/>
                </a:solidFill>
                <a:cs typeface="Aktiv Grotesk Trial" panose="020B05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54111548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919"/>
            <a:ext cx="8229600" cy="302303"/>
          </a:xfrm>
        </p:spPr>
        <p:txBody>
          <a:bodyPr/>
          <a:lstStyle>
            <a:lvl1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780"/>
            <a:ext cx="8229600" cy="192119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>
              <a:buNone/>
              <a:defRPr sz="1400" b="0" i="1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430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chemeClr val="bg1"/>
            </a:gs>
            <a:gs pos="100000">
              <a:schemeClr val="tx1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DA356-44C4-004C-9418-C9EE55D57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537F66F4-6EB8-C34D-90F7-B06E2B8A698D}" type="slidenum">
              <a:rPr lang="en-US" smtClean="0">
                <a:solidFill>
                  <a:srgbClr val="2D2D2D"/>
                </a:solidFill>
              </a:rPr>
              <a:pPr/>
              <a:t>‹#›</a:t>
            </a:fld>
            <a:endParaRPr lang="en-US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0" y="1042998"/>
            <a:ext cx="8467725" cy="3544886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500"/>
            </a:lvl1pPr>
            <a:lvl2pPr>
              <a:spcBef>
                <a:spcPts val="263"/>
              </a:spcBef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2AEB47F8-60F9-4176-BE81-4335AB9A018F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43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0" y="1042998"/>
            <a:ext cx="8467725" cy="35448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75"/>
              </a:spcBef>
              <a:buNone/>
              <a:defRPr sz="1400"/>
            </a:lvl1pPr>
            <a:lvl2pPr marL="173595" indent="-171216">
              <a:spcBef>
                <a:spcPts val="263"/>
              </a:spcBef>
              <a:buFont typeface="Arial" panose="020B0604020202020204" pitchFamily="34" charset="0"/>
              <a:buChar char="–"/>
              <a:defRPr sz="1400"/>
            </a:lvl2pPr>
            <a:lvl3pPr marL="345987" indent="-129605">
              <a:buFont typeface="Arial" panose="020B0604020202020204" pitchFamily="34" charset="0"/>
              <a:buChar char="•"/>
              <a:defRPr sz="1200"/>
            </a:lvl3pPr>
            <a:lvl4pPr marL="512456" indent="-129605">
              <a:buFont typeface="Courier New" panose="02070309020205020404" pitchFamily="49" charset="0"/>
              <a:buChar char="o"/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599CC02D-D83A-4CE9-B7FD-7C516FF7EB29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94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0" y="1042998"/>
            <a:ext cx="8467725" cy="354488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400" b="1"/>
            </a:lvl1pPr>
            <a:lvl2pPr marL="173595" indent="-173595">
              <a:buFont typeface="Arial" pitchFamily="34" charset="0"/>
              <a:buChar char="–"/>
              <a:defRPr sz="1400"/>
            </a:lvl2pPr>
            <a:lvl3pPr marL="341233" indent="-136736">
              <a:buFont typeface="Arial" pitchFamily="34" charset="0"/>
              <a:buChar char="•"/>
              <a:defRPr sz="1200"/>
            </a:lvl3pPr>
            <a:lvl4pPr marL="472022" indent="-129605">
              <a:buFont typeface="Courier New" panose="02070309020205020404" pitchFamily="49" charset="0"/>
              <a:buChar char="o"/>
              <a:defRPr sz="1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966871F3-6C19-4003-B9A1-88F90C264BEE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86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57" y="1042990"/>
            <a:ext cx="4108449" cy="353853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B1A59614-B192-4177-A0E8-CCD99E07D2D2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697522" y="1042990"/>
            <a:ext cx="4108449" cy="353853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84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742" y="1042992"/>
            <a:ext cx="4108451" cy="309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342424" indent="0">
              <a:buNone/>
              <a:defRPr sz="1500" b="1"/>
            </a:lvl2pPr>
            <a:lvl3pPr marL="684844" indent="0">
              <a:buNone/>
              <a:defRPr sz="1400" b="1"/>
            </a:lvl3pPr>
            <a:lvl4pPr marL="1027277" indent="0">
              <a:buNone/>
              <a:defRPr sz="1200" b="1"/>
            </a:lvl4pPr>
            <a:lvl5pPr marL="1369705" indent="0">
              <a:buNone/>
              <a:defRPr sz="1200" b="1"/>
            </a:lvl5pPr>
            <a:lvl6pPr marL="1712133" indent="0">
              <a:buNone/>
              <a:defRPr sz="1200" b="1"/>
            </a:lvl6pPr>
            <a:lvl7pPr marL="2054555" indent="0">
              <a:buNone/>
              <a:defRPr sz="1200" b="1"/>
            </a:lvl7pPr>
            <a:lvl8pPr marL="2396978" indent="0">
              <a:buNone/>
              <a:defRPr sz="1200" b="1"/>
            </a:lvl8pPr>
            <a:lvl9pPr marL="27394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742" y="1428759"/>
            <a:ext cx="4108451" cy="31591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FF51910D-8DC9-4B5C-BBF9-1C09C0FC5A21}" type="datetime1">
              <a:rPr lang="en-US" smtClean="0">
                <a:solidFill>
                  <a:srgbClr val="000000"/>
                </a:solidFill>
              </a:rPr>
              <a:pPr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697430" y="1042992"/>
            <a:ext cx="4108451" cy="309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342424" indent="0">
              <a:buNone/>
              <a:defRPr sz="1500" b="1"/>
            </a:lvl2pPr>
            <a:lvl3pPr marL="684844" indent="0">
              <a:buNone/>
              <a:defRPr sz="1400" b="1"/>
            </a:lvl3pPr>
            <a:lvl4pPr marL="1027277" indent="0">
              <a:buNone/>
              <a:defRPr sz="1200" b="1"/>
            </a:lvl4pPr>
            <a:lvl5pPr marL="1369705" indent="0">
              <a:buNone/>
              <a:defRPr sz="1200" b="1"/>
            </a:lvl5pPr>
            <a:lvl6pPr marL="1712133" indent="0">
              <a:buNone/>
              <a:defRPr sz="1200" b="1"/>
            </a:lvl6pPr>
            <a:lvl7pPr marL="2054555" indent="0">
              <a:buNone/>
              <a:defRPr sz="1200" b="1"/>
            </a:lvl7pPr>
            <a:lvl8pPr marL="2396978" indent="0">
              <a:buNone/>
              <a:defRPr sz="1200" b="1"/>
            </a:lvl8pPr>
            <a:lvl9pPr marL="27394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697430" y="1428759"/>
            <a:ext cx="4108451" cy="31591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7344" y="237766"/>
            <a:ext cx="8467344" cy="4671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3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39817" y="234698"/>
            <a:ext cx="8466111" cy="8082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pPr defTabSz="913139"/>
            <a:fld id="{E6094F8C-9472-49AC-858D-25B8B8A34E46}" type="datetime1">
              <a:rPr lang="en-US" smtClean="0">
                <a:solidFill>
                  <a:srgbClr val="000000"/>
                </a:solidFill>
              </a:rPr>
              <a:pPr defTabSz="913139"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pPr defTabSz="91313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3139"/>
            <a:r>
              <a:rPr lang="en-US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 defTabSz="913139"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ph type="body" idx="1"/>
          </p:nvPr>
        </p:nvSpPr>
        <p:spPr>
          <a:xfrm>
            <a:off x="339740" y="1042994"/>
            <a:ext cx="8467725" cy="3542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65" y="4588763"/>
            <a:ext cx="2270765" cy="55473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609599" y="-445089"/>
            <a:ext cx="9415437" cy="5352580"/>
            <a:chOff x="-609600" y="-445093"/>
            <a:chExt cx="9415437" cy="5352580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337346" y="-445093"/>
              <a:ext cx="8468491" cy="390591"/>
              <a:chOff x="337346" y="-445093"/>
              <a:chExt cx="8468491" cy="390591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 rot="16200000" flipH="1">
                <a:off x="142051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 rot="16200000" flipH="1">
                <a:off x="2072450" y="-249797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>
              <a:xfrm rot="16200000" flipH="1">
                <a:off x="232120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 rot="16200000" flipH="1">
                <a:off x="425129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 rot="16200000" flipH="1">
                <a:off x="449973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>
              <a:xfrm rot="16200000" flipH="1">
                <a:off x="6431954" y="-249796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>
              <a:xfrm rot="16200000" flipH="1">
                <a:off x="667937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 rot="16200000" flipH="1">
                <a:off x="8610542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 userDrawn="1"/>
          </p:nvGrpSpPr>
          <p:grpSpPr>
            <a:xfrm>
              <a:off x="-609600" y="471708"/>
              <a:ext cx="524822" cy="4435779"/>
              <a:chOff x="-609600" y="471708"/>
              <a:chExt cx="524822" cy="4435779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 flipH="1">
                <a:off x="-605563" y="471708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 flipH="1">
                <a:off x="-605563" y="1040926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 flipH="1">
                <a:off x="-609600" y="4585494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 flipH="1">
                <a:off x="-605563" y="4907487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609600" y="7024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 flipH="1">
                <a:off x="-605563" y="25693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13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684844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AECOM Sans" panose="020B0504020202020204" pitchFamily="34" charset="0"/>
        </a:defRPr>
      </a:lvl1pPr>
    </p:titleStyle>
    <p:bodyStyle>
      <a:lvl1pPr marL="173595" indent="-173595" algn="l" defTabSz="684844" rtl="0" eaLnBrk="1" latinLnBrk="0" hangingPunct="1">
        <a:spcBef>
          <a:spcPts val="9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1pPr>
      <a:lvl2pPr marL="382859" indent="-171216" algn="l" defTabSz="684844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2pPr>
      <a:lvl3pPr marL="513647" indent="-129605" algn="l" defTabSz="684844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3pPr>
      <a:lvl4pPr marL="684844" indent="-129605" algn="l" defTabSz="6848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4pPr>
      <a:lvl5pPr marL="1540912" indent="-171216" algn="l" defTabSz="684844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3337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6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90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2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7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0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33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5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78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02" y="4476751"/>
            <a:ext cx="3041199" cy="74294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609599" y="-445089"/>
            <a:ext cx="9415437" cy="5352580"/>
            <a:chOff x="-609600" y="-445093"/>
            <a:chExt cx="9415437" cy="5352580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337346" y="-445093"/>
              <a:ext cx="8468491" cy="390591"/>
              <a:chOff x="337346" y="-445093"/>
              <a:chExt cx="8468491" cy="390591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 rot="16200000" flipH="1">
                <a:off x="142051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 rot="16200000" flipH="1">
                <a:off x="2072450" y="-249797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>
              <a:xfrm rot="16200000" flipH="1">
                <a:off x="232120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 rot="16200000" flipH="1">
                <a:off x="425129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 rot="16200000" flipH="1">
                <a:off x="449973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>
              <a:xfrm rot="16200000" flipH="1">
                <a:off x="6431954" y="-249796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>
              <a:xfrm rot="16200000" flipH="1">
                <a:off x="667937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 rot="16200000" flipH="1">
                <a:off x="8610542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 userDrawn="1"/>
          </p:nvGrpSpPr>
          <p:grpSpPr>
            <a:xfrm>
              <a:off x="-609600" y="471708"/>
              <a:ext cx="524822" cy="4435779"/>
              <a:chOff x="-609600" y="471708"/>
              <a:chExt cx="524822" cy="4435779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 flipH="1">
                <a:off x="-605563" y="471708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 flipH="1">
                <a:off x="-605563" y="1040926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 flipH="1">
                <a:off x="-609600" y="4585494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 flipH="1">
                <a:off x="-605563" y="4907487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609600" y="7024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 flipH="1">
                <a:off x="-605563" y="25693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4368262" y="4896276"/>
            <a:ext cx="407480" cy="20005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700" b="1" dirty="0">
                <a:solidFill>
                  <a:srgbClr val="000000"/>
                </a:solidFill>
              </a:rPr>
              <a:t>- </a:t>
            </a:r>
            <a:fld id="{292FEF09-04D1-447B-9F98-7000E0D5D333}" type="slidenum">
              <a:rPr lang="en-US" sz="700" b="1">
                <a:solidFill>
                  <a:srgbClr val="000000"/>
                </a:solidFill>
              </a:rPr>
              <a:pPr algn="ctr"/>
              <a:t>‹#›</a:t>
            </a:fld>
            <a:r>
              <a:rPr lang="en-US" sz="700" b="1" dirty="0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296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l" defTabSz="684844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AECOM Sans" panose="020B0504020202020204" pitchFamily="34" charset="0"/>
        </a:defRPr>
      </a:lvl1pPr>
    </p:titleStyle>
    <p:bodyStyle>
      <a:lvl1pPr marL="173595" indent="-173595" algn="l" defTabSz="684844" rtl="0" eaLnBrk="1" latinLnBrk="0" hangingPunct="1">
        <a:spcBef>
          <a:spcPts val="9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1pPr>
      <a:lvl2pPr marL="382859" indent="-171216" algn="l" defTabSz="684844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2pPr>
      <a:lvl3pPr marL="513647" indent="-129605" algn="l" defTabSz="684844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3pPr>
      <a:lvl4pPr marL="684844" indent="-129605" algn="l" defTabSz="6848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4pPr>
      <a:lvl5pPr marL="1540912" indent="-171216" algn="l" defTabSz="684844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3337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6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90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2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7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0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33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5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78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37354" y="234698"/>
            <a:ext cx="8468491" cy="8082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339737" y="1042994"/>
            <a:ext cx="8467725" cy="3542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1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pPr defTabSz="91313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6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pPr defTabSz="91313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3139"/>
            <a:r>
              <a:rPr lang="en-US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 defTabSz="913139"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609599" y="-445089"/>
            <a:ext cx="9415437" cy="5352580"/>
            <a:chOff x="-609600" y="-445093"/>
            <a:chExt cx="9415437" cy="5352580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337346" y="-445093"/>
              <a:ext cx="8468491" cy="390591"/>
              <a:chOff x="337346" y="-445093"/>
              <a:chExt cx="8468491" cy="390591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 rot="16200000" flipH="1">
                <a:off x="142051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 rot="16200000" flipH="1">
                <a:off x="2072450" y="-249797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>
              <a:xfrm rot="16200000" flipH="1">
                <a:off x="232120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 rot="16200000" flipH="1">
                <a:off x="425129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 rot="16200000" flipH="1">
                <a:off x="449973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>
              <a:xfrm rot="16200000" flipH="1">
                <a:off x="6431954" y="-249796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>
              <a:xfrm rot="16200000" flipH="1">
                <a:off x="667937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 rot="16200000" flipH="1">
                <a:off x="8610542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-609600" y="471708"/>
              <a:ext cx="524822" cy="4435779"/>
              <a:chOff x="-609600" y="471708"/>
              <a:chExt cx="524822" cy="4435779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 flipH="1">
                <a:off x="-605563" y="471708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 flipH="1">
                <a:off x="-605563" y="1040926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 flipH="1">
                <a:off x="-609600" y="4585494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 flipH="1">
                <a:off x="-605563" y="4907487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609600" y="7024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 flipH="1">
                <a:off x="-605563" y="25693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54" y="4552953"/>
            <a:ext cx="1228346" cy="5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684844" rtl="0" eaLnBrk="1" latinLnBrk="0" hangingPunct="1">
        <a:spcBef>
          <a:spcPct val="0"/>
        </a:spcBef>
        <a:buNone/>
        <a:defRPr sz="1500" b="1" kern="1200">
          <a:solidFill>
            <a:schemeClr val="accent1"/>
          </a:solidFill>
          <a:latin typeface="+mj-lt"/>
          <a:ea typeface="+mj-ea"/>
          <a:cs typeface="AECOM Sans" panose="020B0504020202020204" pitchFamily="34" charset="0"/>
        </a:defRPr>
      </a:lvl1pPr>
    </p:titleStyle>
    <p:bodyStyle>
      <a:lvl1pPr marL="173595" indent="-173595" algn="l" defTabSz="684844" rtl="0" eaLnBrk="1" latinLnBrk="0" hangingPunct="1">
        <a:spcBef>
          <a:spcPts val="9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1pPr>
      <a:lvl2pPr marL="382859" indent="-171216" algn="l" defTabSz="684844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2pPr>
      <a:lvl3pPr marL="513647" indent="-129605" algn="l" defTabSz="684844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3pPr>
      <a:lvl4pPr marL="684844" indent="-129605" algn="l" defTabSz="6848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4pPr>
      <a:lvl5pPr marL="1540912" indent="-171216" algn="l" defTabSz="684844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3337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6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90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2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7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0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33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5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78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39817" y="234698"/>
            <a:ext cx="8466111" cy="8082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2519368" y="4815710"/>
            <a:ext cx="2116932" cy="11787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pPr defTabSz="913139"/>
            <a:fld id="{E6094F8C-9472-49AC-858D-25B8B8A34E46}" type="datetime1">
              <a:rPr lang="en-US" smtClean="0">
                <a:solidFill>
                  <a:srgbClr val="000000"/>
                </a:solidFill>
              </a:rPr>
              <a:pPr defTabSz="913139"/>
              <a:t>5/25/2022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47" y="4816305"/>
            <a:ext cx="1932780" cy="1166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pPr defTabSz="91313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130" y="4815080"/>
            <a:ext cx="1934367" cy="118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3139"/>
            <a:r>
              <a:rPr lang="en-US">
                <a:solidFill>
                  <a:srgbClr val="000000"/>
                </a:solidFill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ECOM Sans" panose="020B0504020202020204" pitchFamily="34" charset="0"/>
              </a:rPr>
              <a:pPr defTabSz="913139"/>
              <a:t>‹#›</a:t>
            </a:fld>
            <a:endParaRPr lang="en-US" dirty="0">
              <a:solidFill>
                <a:srgbClr val="000000"/>
              </a:solidFill>
              <a:cs typeface="AECOM Sans" panose="020B0504020202020204" pitchFamily="34" charset="0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ph type="body" idx="1"/>
          </p:nvPr>
        </p:nvSpPr>
        <p:spPr>
          <a:xfrm>
            <a:off x="339737" y="1042994"/>
            <a:ext cx="8467725" cy="3542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63" y="4588763"/>
            <a:ext cx="2270765" cy="55473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609599" y="-445089"/>
            <a:ext cx="9415437" cy="5352580"/>
            <a:chOff x="-609600" y="-445093"/>
            <a:chExt cx="9415437" cy="5352580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337346" y="-445093"/>
              <a:ext cx="8468491" cy="390591"/>
              <a:chOff x="337346" y="-445093"/>
              <a:chExt cx="8468491" cy="390591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 rot="16200000" flipH="1">
                <a:off x="142051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 rot="16200000" flipH="1">
                <a:off x="2072450" y="-249797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>
              <a:xfrm rot="16200000" flipH="1">
                <a:off x="232120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 rot="16200000" flipH="1">
                <a:off x="425129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 rot="16200000" flipH="1">
                <a:off x="4499738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>
              <a:xfrm rot="16200000" flipH="1">
                <a:off x="6431954" y="-249796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>
              <a:xfrm rot="16200000" flipH="1">
                <a:off x="6679376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 rot="16200000" flipH="1">
                <a:off x="8610542" y="-249798"/>
                <a:ext cx="390589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 userDrawn="1"/>
          </p:nvGrpSpPr>
          <p:grpSpPr>
            <a:xfrm>
              <a:off x="-609600" y="471708"/>
              <a:ext cx="524822" cy="4435779"/>
              <a:chOff x="-609600" y="471708"/>
              <a:chExt cx="524822" cy="4435779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 flipH="1">
                <a:off x="-605563" y="471708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 flipH="1">
                <a:off x="-605563" y="1040926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 flipH="1">
                <a:off x="-609600" y="4585494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 flipH="1">
                <a:off x="-605563" y="4907487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609600" y="7024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 flipH="1">
                <a:off x="-605563" y="2569369"/>
                <a:ext cx="52078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025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l" defTabSz="684844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AECOM Sans" panose="020B0504020202020204" pitchFamily="34" charset="0"/>
        </a:defRPr>
      </a:lvl1pPr>
    </p:titleStyle>
    <p:bodyStyle>
      <a:lvl1pPr marL="173595" indent="-173595" algn="l" defTabSz="684844" rtl="0" eaLnBrk="1" latinLnBrk="0" hangingPunct="1">
        <a:spcBef>
          <a:spcPts val="9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1pPr>
      <a:lvl2pPr marL="382859" indent="-171216" algn="l" defTabSz="684844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2pPr>
      <a:lvl3pPr marL="513647" indent="-129605" algn="l" defTabSz="684844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3pPr>
      <a:lvl4pPr marL="684844" indent="-129605" algn="l" defTabSz="6848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4pPr>
      <a:lvl5pPr marL="1540912" indent="-171216" algn="l" defTabSz="684844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3337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6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90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23" indent="-171216" algn="l" defTabSz="6848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4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7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0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33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55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78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0" algn="l" defTabSz="6848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868"/>
            <a:ext cx="8229600" cy="60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605563" y="469329"/>
            <a:ext cx="520785" cy="4445303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5" y="-445093"/>
            <a:ext cx="8225603" cy="390589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368262" y="4896276"/>
            <a:ext cx="407480" cy="20005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700" b="1" dirty="0">
                <a:solidFill>
                  <a:srgbClr val="000000"/>
                </a:solidFill>
              </a:rPr>
              <a:t>- </a:t>
            </a:r>
            <a:fld id="{292FEF09-04D1-447B-9F98-7000E0D5D333}" type="slidenum">
              <a:rPr lang="en-US" sz="700" b="1">
                <a:solidFill>
                  <a:srgbClr val="000000"/>
                </a:solidFill>
              </a:rPr>
              <a:pPr algn="ctr"/>
              <a:t>‹#›</a:t>
            </a:fld>
            <a:r>
              <a:rPr lang="en-US" sz="700" b="1" dirty="0">
                <a:solidFill>
                  <a:srgbClr val="000000"/>
                </a:solidFill>
              </a:rPr>
              <a:t> 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" y="532595"/>
            <a:ext cx="8229600" cy="0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47" y="4830481"/>
            <a:ext cx="921260" cy="4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/>
  <p:txStyles>
    <p:titleStyle>
      <a:lvl1pPr algn="l" defTabSz="685783" rtl="0" eaLnBrk="1" latinLnBrk="0" hangingPunct="1">
        <a:spcBef>
          <a:spcPct val="0"/>
        </a:spcBef>
        <a:buNone/>
        <a:defRPr sz="1800" b="1" kern="1200">
          <a:solidFill>
            <a:srgbClr val="57514B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3827" indent="-173827" algn="l" defTabSz="685783" rtl="0" eaLnBrk="1" latinLnBrk="0" hangingPunct="1"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3372" indent="-171446" algn="l" defTabSz="685783" rtl="0" eaLnBrk="1" latinLnBrk="0" hangingPunct="1">
        <a:spcBef>
          <a:spcPts val="3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4337" indent="-129776" algn="l" defTabSz="685783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783" indent="-129776" algn="l" defTabSz="68578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531" b="47052"/>
          <a:stretch/>
        </p:blipFill>
        <p:spPr bwMode="auto">
          <a:xfrm>
            <a:off x="8072853" y="4629151"/>
            <a:ext cx="939310" cy="3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8262" y="4896276"/>
            <a:ext cx="407480" cy="20005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700" b="1" dirty="0">
                <a:solidFill>
                  <a:srgbClr val="000000"/>
                </a:solidFill>
              </a:rPr>
              <a:t>- </a:t>
            </a:r>
            <a:fld id="{292FEF09-04D1-447B-9F98-7000E0D5D333}" type="slidenum">
              <a:rPr lang="en-US" sz="700" b="1">
                <a:solidFill>
                  <a:srgbClr val="000000"/>
                </a:solidFill>
              </a:rPr>
              <a:pPr algn="ctr"/>
              <a:t>‹#›</a:t>
            </a:fld>
            <a:r>
              <a:rPr lang="en-US" sz="700" b="1" dirty="0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79344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868"/>
            <a:ext cx="8229600" cy="60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605563" y="469327"/>
            <a:ext cx="520785" cy="4445303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2" y="-445093"/>
            <a:ext cx="8225603" cy="390589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391342" y="4896275"/>
            <a:ext cx="361317" cy="1769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700" b="1" dirty="0">
                <a:solidFill>
                  <a:srgbClr val="000000"/>
                </a:solidFill>
              </a:rPr>
              <a:t>- </a:t>
            </a:r>
            <a:fld id="{292FEF09-04D1-447B-9F98-7000E0D5D333}" type="slidenum">
              <a:rPr lang="en-US" sz="700" b="1">
                <a:solidFill>
                  <a:srgbClr val="000000"/>
                </a:solidFill>
              </a:rPr>
              <a:pPr algn="ctr" defTabSz="685800"/>
              <a:t>‹#›</a:t>
            </a:fld>
            <a:r>
              <a:rPr lang="en-US" sz="700" b="1" dirty="0">
                <a:solidFill>
                  <a:srgbClr val="000000"/>
                </a:solidFill>
              </a:rPr>
              <a:t> 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" y="532595"/>
            <a:ext cx="8229600" cy="0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46" y="4830479"/>
            <a:ext cx="921260" cy="4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2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rgbClr val="57514B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3831" indent="-173831" algn="l" defTabSz="685800" rtl="0" eaLnBrk="1" latinLnBrk="0" hangingPunct="1"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3381" indent="-171450" algn="l" defTabSz="685800" rtl="0" eaLnBrk="1" latinLnBrk="0" hangingPunct="1">
        <a:spcBef>
          <a:spcPts val="3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4350" indent="-129779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800" indent="-129779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chemeClr val="tx1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65D93-B192-684E-88A1-12A1E783F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2087" y="4767273"/>
            <a:ext cx="2057400" cy="273844"/>
          </a:xfrm>
          <a:prstGeom prst="rect">
            <a:avLst/>
          </a:prstGeom>
        </p:spPr>
        <p:txBody>
          <a:bodyPr vert="horz" lIns="68754" tIns="34377" rIns="68754" bIns="34377" rtlCol="0" anchor="ctr"/>
          <a:lstStyle>
            <a:lvl1pPr algn="r">
              <a:defRPr sz="9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</a:lstStyle>
          <a:p>
            <a:pPr defTabSz="343727"/>
            <a:fld id="{537F66F4-6EB8-C34D-90F7-B06E2B8A698D}" type="slidenum">
              <a:rPr lang="en-US" smtClean="0">
                <a:solidFill>
                  <a:srgbClr val="2D2D2D"/>
                </a:solidFill>
              </a:rPr>
              <a:pPr defTabSz="343727"/>
              <a:t>‹#›</a:t>
            </a:fld>
            <a:endParaRPr lang="en-US" dirty="0">
              <a:solidFill>
                <a:srgbClr val="2D2D2D"/>
              </a:solidFill>
            </a:endParaRP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BC3B1F2D-C8B4-D448-B096-BC0B701C0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45" y="4510090"/>
            <a:ext cx="1230911" cy="4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dt="0"/>
  <p:txStyles>
    <p:titleStyle>
      <a:lvl1pPr algn="l" defTabSz="91302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ECOM Sans" charset="0"/>
          <a:ea typeface="AECOM Sans" charset="0"/>
          <a:cs typeface="AECOM Sans" charset="0"/>
        </a:defRPr>
      </a:lvl1pPr>
    </p:titleStyle>
    <p:bodyStyle>
      <a:lvl1pPr marL="228257" indent="-228257" algn="l" defTabSz="913026" rtl="0" eaLnBrk="1" latinLnBrk="0" hangingPunct="1">
        <a:lnSpc>
          <a:spcPct val="90000"/>
        </a:lnSpc>
        <a:spcBef>
          <a:spcPts val="999"/>
        </a:spcBef>
        <a:buFont typeface="Arial"/>
        <a:buChar char="•"/>
        <a:defRPr sz="2000" kern="1200">
          <a:solidFill>
            <a:schemeClr val="tx1"/>
          </a:solidFill>
          <a:latin typeface="AECOM Sans" charset="0"/>
          <a:ea typeface="AECOM Sans" charset="0"/>
          <a:cs typeface="AECOM Sans" charset="0"/>
        </a:defRPr>
      </a:lvl1pPr>
      <a:lvl2pPr marL="684770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00" kern="1200">
          <a:solidFill>
            <a:schemeClr val="tx1"/>
          </a:solidFill>
          <a:latin typeface="AECOM Sans" charset="0"/>
          <a:ea typeface="AECOM Sans" charset="0"/>
          <a:cs typeface="AECOM Sans" charset="0"/>
        </a:defRPr>
      </a:lvl2pPr>
      <a:lvl3pPr marL="1141283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600" kern="1200">
          <a:solidFill>
            <a:schemeClr val="tx1"/>
          </a:solidFill>
          <a:latin typeface="AECOM Sans" charset="0"/>
          <a:ea typeface="AECOM Sans" charset="0"/>
          <a:cs typeface="AECOM Sans" charset="0"/>
        </a:defRPr>
      </a:lvl3pPr>
      <a:lvl4pPr marL="1597798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400" kern="1200">
          <a:solidFill>
            <a:schemeClr val="tx1"/>
          </a:solidFill>
          <a:latin typeface="AECOM Sans" charset="0"/>
          <a:ea typeface="AECOM Sans" charset="0"/>
          <a:cs typeface="AECOM Sans" charset="0"/>
        </a:defRPr>
      </a:lvl4pPr>
      <a:lvl5pPr marL="2054310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400" kern="1200">
          <a:solidFill>
            <a:schemeClr val="tx1"/>
          </a:solidFill>
          <a:latin typeface="AECOM Sans" charset="0"/>
          <a:ea typeface="AECOM Sans" charset="0"/>
          <a:cs typeface="AECOM Sans" charset="0"/>
        </a:defRPr>
      </a:lvl5pPr>
      <a:lvl6pPr marL="2510824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37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50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65" indent="-228257" algn="l" defTabSz="913026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6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1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54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67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81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93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08" algn="l" defTabSz="9130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aringj\Documents\LA Metro Market\Business Development\Advanced Transportation\FlexZones\Visualization Stills\vlcsnap-2018-10-08-17h07m28s04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1" b="2093"/>
          <a:stretch/>
        </p:blipFill>
        <p:spPr bwMode="auto">
          <a:xfrm>
            <a:off x="-14530" y="-19050"/>
            <a:ext cx="915853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Slide Number Placeholder 16">
            <a:extLst>
              <a:ext uri="{FF2B5EF4-FFF2-40B4-BE49-F238E27FC236}">
                <a16:creationId xmlns:a16="http://schemas.microsoft.com/office/drawing/2014/main" id="{B897CF78-8ACB-8E4B-BF7F-3BFA112F36DA}"/>
              </a:ext>
            </a:extLst>
          </p:cNvPr>
          <p:cNvSpPr txBox="1">
            <a:spLocks/>
          </p:cNvSpPr>
          <p:nvPr/>
        </p:nvSpPr>
        <p:spPr>
          <a:xfrm>
            <a:off x="9891478" y="6453466"/>
            <a:ext cx="2005530" cy="268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8" rtl="0" eaLnBrk="1" latinLnBrk="0" hangingPunct="1">
              <a:defRPr sz="1195" kern="1200">
                <a:solidFill>
                  <a:schemeClr val="bg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4E625F-B0E7-FC44-A881-2863BD275214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526359" y="-454957"/>
            <a:ext cx="8050720" cy="382285"/>
            <a:chOff x="457201" y="-593457"/>
            <a:chExt cx="8225603" cy="520785"/>
          </a:xfrm>
        </p:grpSpPr>
        <p:cxnSp>
          <p:nvCxnSpPr>
            <p:cNvPr id="55" name="Straight Connector 54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-14530" y="4114800"/>
            <a:ext cx="9158530" cy="1028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200" y="4132243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396">
              <a:defRPr/>
            </a:pPr>
            <a:r>
              <a:rPr lang="en-US" sz="2200" b="1" kern="0" dirty="0">
                <a:solidFill>
                  <a:schemeClr val="bg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Addressing Traffic Congestion: Dynamic Curb Management</a:t>
            </a:r>
          </a:p>
          <a:p>
            <a:pPr lvl="0" defTabSz="1217396">
              <a:defRPr/>
            </a:pPr>
            <a:r>
              <a:rPr lang="en-US" sz="1400" kern="0" dirty="0">
                <a:solidFill>
                  <a:schemeClr val="bg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TRB Sustainability and Emerging Transportation Technology (SETT) – June 2, 2022</a:t>
            </a:r>
          </a:p>
          <a:p>
            <a:pPr lvl="0" defTabSz="1217396">
              <a:defRPr/>
            </a:pPr>
            <a:r>
              <a:rPr lang="en-US" sz="1400" kern="0" dirty="0">
                <a:solidFill>
                  <a:schemeClr val="bg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Presenter: Ryan Winn (AECOM)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8B643CF-9BF0-B842-8ACF-4D6265351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355" y="4399456"/>
            <a:ext cx="1276078" cy="4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Changing Mobility Patterns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560" y="895350"/>
            <a:ext cx="347608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"/>
          <a:stretch/>
        </p:blipFill>
        <p:spPr bwMode="auto">
          <a:xfrm>
            <a:off x="609600" y="904682"/>
            <a:ext cx="3332254" cy="174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952750"/>
            <a:ext cx="3332253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39" y="2647950"/>
            <a:ext cx="28194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Increased TNC/ride-hailing 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39" y="4737100"/>
            <a:ext cx="28194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On-demand services shifting trip generation patterns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560" y="2952750"/>
            <a:ext cx="347608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53000" y="4737100"/>
            <a:ext cx="32766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Lower prices incentivized shared-uses (Microtransit)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647950"/>
            <a:ext cx="28194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Expansion of mobility options, including e-scooters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81000" y="541780"/>
            <a:ext cx="8686800" cy="201170"/>
          </a:xfrm>
        </p:spPr>
        <p:txBody>
          <a:bodyPr/>
          <a:lstStyle/>
          <a:p>
            <a:r>
              <a:rPr lang="en-US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Growing mobility options are shifting how travelers get around their cities.</a:t>
            </a:r>
          </a:p>
        </p:txBody>
      </p:sp>
    </p:spTree>
    <p:extLst>
      <p:ext uri="{BB962C8B-B14F-4D97-AF65-F5344CB8AC3E}">
        <p14:creationId xmlns:p14="http://schemas.microsoft.com/office/powerpoint/2010/main" val="269013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Challenges in Curbside Management</a:t>
            </a:r>
          </a:p>
        </p:txBody>
      </p:sp>
      <p:pic>
        <p:nvPicPr>
          <p:cNvPr id="1028" name="Picture 4" descr="Image result for cars blocking bike la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r="17760"/>
          <a:stretch/>
        </p:blipFill>
        <p:spPr bwMode="auto">
          <a:xfrm>
            <a:off x="4951561" y="895350"/>
            <a:ext cx="3476087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/>
          <a:stretch/>
        </p:blipFill>
        <p:spPr bwMode="auto">
          <a:xfrm>
            <a:off x="609600" y="895350"/>
            <a:ext cx="332994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amazon delivery tru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/>
          <a:stretch/>
        </p:blipFill>
        <p:spPr bwMode="auto">
          <a:xfrm>
            <a:off x="609599" y="2952750"/>
            <a:ext cx="333225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39" y="2647950"/>
            <a:ext cx="28194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TNCs creating greater congestion in urban core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39" y="4737100"/>
            <a:ext cx="28194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E-commerce increasing delivery volumes</a:t>
            </a:r>
          </a:p>
        </p:txBody>
      </p:sp>
      <p:pic>
        <p:nvPicPr>
          <p:cNvPr id="1033" name="Picture 9" descr="Does the bus really need all that space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r="2003" b="12640"/>
          <a:stretch/>
        </p:blipFill>
        <p:spPr bwMode="auto">
          <a:xfrm>
            <a:off x="4951560" y="2952750"/>
            <a:ext cx="347608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4737100"/>
            <a:ext cx="28194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Fixed uses leave revenue on the table during off-peak hours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2647950"/>
            <a:ext cx="2819400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Safety risks and inefficiencies for alternative transportation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81000" y="541780"/>
            <a:ext cx="8686800" cy="201170"/>
          </a:xfrm>
        </p:spPr>
        <p:txBody>
          <a:bodyPr/>
          <a:lstStyle/>
          <a:p>
            <a:r>
              <a:rPr lang="en-US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Curb owners are facing increasing competition and congestion for curb space in the public right-of-way.</a:t>
            </a:r>
          </a:p>
        </p:txBody>
      </p:sp>
    </p:spTree>
    <p:extLst>
      <p:ext uri="{BB962C8B-B14F-4D97-AF65-F5344CB8AC3E}">
        <p14:creationId xmlns:p14="http://schemas.microsoft.com/office/powerpoint/2010/main" val="36330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How COVID-19 has impacted Curbside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606" y="3304584"/>
            <a:ext cx="1752600" cy="5625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Replace parking with </a:t>
            </a:r>
          </a:p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short-term loading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0522" y="3304584"/>
            <a:ext cx="3373478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In-vehicle waiting lines for contact-less service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81000" y="541780"/>
            <a:ext cx="8686800" cy="201170"/>
          </a:xfrm>
        </p:spPr>
        <p:txBody>
          <a:bodyPr/>
          <a:lstStyle/>
          <a:p>
            <a:r>
              <a:rPr lang="en-US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COVID-19 has had temporary changes to the way people interact with the curb, but what is here to stay?</a:t>
            </a:r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377E3C02-16E4-4622-86BD-3F8EDAAC1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1091" r="15101"/>
          <a:stretch/>
        </p:blipFill>
        <p:spPr>
          <a:xfrm>
            <a:off x="282606" y="932597"/>
            <a:ext cx="1752600" cy="2371987"/>
          </a:xfrm>
          <a:prstGeom prst="rect">
            <a:avLst/>
          </a:prstGeom>
        </p:spPr>
      </p:pic>
      <p:pic>
        <p:nvPicPr>
          <p:cNvPr id="10" name="Picture 9" descr="A sign on an awning on the side of a road&#10;&#10;Description automatically generated">
            <a:extLst>
              <a:ext uri="{FF2B5EF4-FFF2-40B4-BE49-F238E27FC236}">
                <a16:creationId xmlns:a16="http://schemas.microsoft.com/office/drawing/2014/main" id="{CA50A690-D9D2-4873-9EA7-172F88233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b="15354"/>
          <a:stretch/>
        </p:blipFill>
        <p:spPr>
          <a:xfrm>
            <a:off x="5770522" y="932597"/>
            <a:ext cx="3120994" cy="2371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F5488-DE13-4D3E-8C7E-CA80ABB3C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682" y="3867150"/>
            <a:ext cx="3092636" cy="1002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4FE03-F721-4759-BC65-EF57183507C9}"/>
              </a:ext>
            </a:extLst>
          </p:cNvPr>
          <p:cNvSpPr txBox="1"/>
          <p:nvPr/>
        </p:nvSpPr>
        <p:spPr>
          <a:xfrm>
            <a:off x="2397044" y="3304583"/>
            <a:ext cx="3241756" cy="2730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i="1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Capturing parking spaces for additional seating</a:t>
            </a:r>
          </a:p>
        </p:txBody>
      </p:sp>
      <p:pic>
        <p:nvPicPr>
          <p:cNvPr id="6" name="Picture 5" descr="A picture containing building, outdoor, scene, way&#10;&#10;Description automatically generated">
            <a:extLst>
              <a:ext uri="{FF2B5EF4-FFF2-40B4-BE49-F238E27FC236}">
                <a16:creationId xmlns:a16="http://schemas.microsoft.com/office/drawing/2014/main" id="{5BF75BDC-9C90-4043-BA95-34763E6B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44" y="955672"/>
            <a:ext cx="3120994" cy="23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953"/>
            <a:ext cx="8229600" cy="30230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Rethinking Curb Space &amp; Potential Policy Considerations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940" y="819150"/>
            <a:ext cx="8229600" cy="403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57514B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</a:lstStyle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Planning for the “highest and best use”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>
              <a:solidFill>
                <a:schemeClr val="tx1"/>
              </a:solidFill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Flexible spaces that varies throughout the day based on real-time demand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>
              <a:solidFill>
                <a:schemeClr val="tx1"/>
              </a:solidFill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Rethink pricing policies such as a “curb access fee”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>
              <a:solidFill>
                <a:schemeClr val="tx1"/>
              </a:solidFill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Incentivize businesses and delivery companies to shift to off-peak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>
              <a:solidFill>
                <a:schemeClr val="tx1"/>
              </a:solidFill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Data sharing is a must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dirty="0">
              <a:solidFill>
                <a:schemeClr val="tx1"/>
              </a:solidFill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2C6A9-3652-4F70-9A91-B66078C2C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41780"/>
            <a:ext cx="8610600" cy="201170"/>
          </a:xfrm>
        </p:spPr>
        <p:txBody>
          <a:bodyPr/>
          <a:lstStyle/>
          <a:p>
            <a:r>
              <a:rPr lang="en-US" dirty="0"/>
              <a:t>Digital curb management is evolving with expected near- &amp; long-term projects that help cities better understand what assets they have and how they can be adapted to CV/AVs and smart city infrastructure.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7575B4-1E00-4519-8F8D-4A9CCDFFD2E9}"/>
              </a:ext>
            </a:extLst>
          </p:cNvPr>
          <p:cNvGrpSpPr/>
          <p:nvPr/>
        </p:nvGrpSpPr>
        <p:grpSpPr>
          <a:xfrm>
            <a:off x="310568" y="1733550"/>
            <a:ext cx="2889837" cy="2044192"/>
            <a:chOff x="310568" y="1365758"/>
            <a:chExt cx="2889837" cy="18048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06C4D8-158D-4BF5-A73D-B71D7E40DE16}"/>
                </a:ext>
              </a:extLst>
            </p:cNvPr>
            <p:cNvSpPr/>
            <p:nvPr/>
          </p:nvSpPr>
          <p:spPr>
            <a:xfrm>
              <a:off x="494240" y="1365758"/>
              <a:ext cx="2706165" cy="1804879"/>
            </a:xfrm>
            <a:custGeom>
              <a:avLst/>
              <a:gdLst>
                <a:gd name="connsiteX0" fmla="*/ 0 w 2706165"/>
                <a:gd name="connsiteY0" fmla="*/ 270732 h 1804879"/>
                <a:gd name="connsiteX1" fmla="*/ 1803726 w 2706165"/>
                <a:gd name="connsiteY1" fmla="*/ 270732 h 1804879"/>
                <a:gd name="connsiteX2" fmla="*/ 1803726 w 2706165"/>
                <a:gd name="connsiteY2" fmla="*/ 0 h 1804879"/>
                <a:gd name="connsiteX3" fmla="*/ 2706165 w 2706165"/>
                <a:gd name="connsiteY3" fmla="*/ 902440 h 1804879"/>
                <a:gd name="connsiteX4" fmla="*/ 1803726 w 2706165"/>
                <a:gd name="connsiteY4" fmla="*/ 1804879 h 1804879"/>
                <a:gd name="connsiteX5" fmla="*/ 1803726 w 2706165"/>
                <a:gd name="connsiteY5" fmla="*/ 1534147 h 1804879"/>
                <a:gd name="connsiteX6" fmla="*/ 0 w 2706165"/>
                <a:gd name="connsiteY6" fmla="*/ 1534147 h 1804879"/>
                <a:gd name="connsiteX7" fmla="*/ 0 w 2706165"/>
                <a:gd name="connsiteY7" fmla="*/ 270732 h 18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6165" h="1804879">
                  <a:moveTo>
                    <a:pt x="0" y="270732"/>
                  </a:moveTo>
                  <a:lnTo>
                    <a:pt x="1803726" y="270732"/>
                  </a:lnTo>
                  <a:lnTo>
                    <a:pt x="1803726" y="0"/>
                  </a:lnTo>
                  <a:lnTo>
                    <a:pt x="2706165" y="902440"/>
                  </a:lnTo>
                  <a:lnTo>
                    <a:pt x="1803726" y="1804879"/>
                  </a:lnTo>
                  <a:lnTo>
                    <a:pt x="1803726" y="1534147"/>
                  </a:lnTo>
                  <a:lnTo>
                    <a:pt x="0" y="1534147"/>
                  </a:lnTo>
                  <a:lnTo>
                    <a:pt x="0" y="27073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562" tIns="278987" rIns="648218" bIns="278987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/>
                <a:t>Digital inventory &amp; data collection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/>
                <a:t>Best Practices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3F9602-5913-48FC-98DE-D074C578F40D}"/>
                </a:ext>
              </a:extLst>
            </p:cNvPr>
            <p:cNvSpPr/>
            <p:nvPr/>
          </p:nvSpPr>
          <p:spPr>
            <a:xfrm>
              <a:off x="310568" y="1868735"/>
              <a:ext cx="798926" cy="798926"/>
            </a:xfrm>
            <a:custGeom>
              <a:avLst/>
              <a:gdLst>
                <a:gd name="connsiteX0" fmla="*/ 0 w 798926"/>
                <a:gd name="connsiteY0" fmla="*/ 399463 h 798926"/>
                <a:gd name="connsiteX1" fmla="*/ 399463 w 798926"/>
                <a:gd name="connsiteY1" fmla="*/ 0 h 798926"/>
                <a:gd name="connsiteX2" fmla="*/ 798926 w 798926"/>
                <a:gd name="connsiteY2" fmla="*/ 399463 h 798926"/>
                <a:gd name="connsiteX3" fmla="*/ 399463 w 798926"/>
                <a:gd name="connsiteY3" fmla="*/ 798926 h 798926"/>
                <a:gd name="connsiteX4" fmla="*/ 0 w 798926"/>
                <a:gd name="connsiteY4" fmla="*/ 399463 h 79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26" h="798926">
                  <a:moveTo>
                    <a:pt x="0" y="399463"/>
                  </a:moveTo>
                  <a:cubicBezTo>
                    <a:pt x="0" y="178846"/>
                    <a:pt x="178846" y="0"/>
                    <a:pt x="399463" y="0"/>
                  </a:cubicBezTo>
                  <a:cubicBezTo>
                    <a:pt x="620080" y="0"/>
                    <a:pt x="798926" y="178846"/>
                    <a:pt x="798926" y="399463"/>
                  </a:cubicBezTo>
                  <a:cubicBezTo>
                    <a:pt x="798926" y="620080"/>
                    <a:pt x="620080" y="798926"/>
                    <a:pt x="399463" y="798926"/>
                  </a:cubicBezTo>
                  <a:cubicBezTo>
                    <a:pt x="178846" y="798926"/>
                    <a:pt x="0" y="620080"/>
                    <a:pt x="0" y="39946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255" tIns="125255" rIns="125255" bIns="125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1 (Now)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16780-D09E-4247-9A32-D97C39EBD2E6}"/>
              </a:ext>
            </a:extLst>
          </p:cNvPr>
          <p:cNvGrpSpPr/>
          <p:nvPr/>
        </p:nvGrpSpPr>
        <p:grpSpPr>
          <a:xfrm>
            <a:off x="3315878" y="1707723"/>
            <a:ext cx="2856326" cy="2044192"/>
            <a:chOff x="3315878" y="1339931"/>
            <a:chExt cx="2856326" cy="18048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8DAB90-37FC-4597-92DD-1368B63BAFF6}"/>
                </a:ext>
              </a:extLst>
            </p:cNvPr>
            <p:cNvSpPr/>
            <p:nvPr/>
          </p:nvSpPr>
          <p:spPr>
            <a:xfrm>
              <a:off x="3543820" y="1339931"/>
              <a:ext cx="2628384" cy="1804879"/>
            </a:xfrm>
            <a:custGeom>
              <a:avLst/>
              <a:gdLst>
                <a:gd name="connsiteX0" fmla="*/ 0 w 2628384"/>
                <a:gd name="connsiteY0" fmla="*/ 270732 h 1804879"/>
                <a:gd name="connsiteX1" fmla="*/ 1725945 w 2628384"/>
                <a:gd name="connsiteY1" fmla="*/ 270732 h 1804879"/>
                <a:gd name="connsiteX2" fmla="*/ 1725945 w 2628384"/>
                <a:gd name="connsiteY2" fmla="*/ 0 h 1804879"/>
                <a:gd name="connsiteX3" fmla="*/ 2628384 w 2628384"/>
                <a:gd name="connsiteY3" fmla="*/ 902440 h 1804879"/>
                <a:gd name="connsiteX4" fmla="*/ 1725945 w 2628384"/>
                <a:gd name="connsiteY4" fmla="*/ 1804879 h 1804879"/>
                <a:gd name="connsiteX5" fmla="*/ 1725945 w 2628384"/>
                <a:gd name="connsiteY5" fmla="*/ 1534147 h 1804879"/>
                <a:gd name="connsiteX6" fmla="*/ 0 w 2628384"/>
                <a:gd name="connsiteY6" fmla="*/ 1534147 h 1804879"/>
                <a:gd name="connsiteX7" fmla="*/ 0 w 2628384"/>
                <a:gd name="connsiteY7" fmla="*/ 270732 h 18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8384" h="1804879">
                  <a:moveTo>
                    <a:pt x="0" y="270732"/>
                  </a:moveTo>
                  <a:lnTo>
                    <a:pt x="1725945" y="270732"/>
                  </a:lnTo>
                  <a:lnTo>
                    <a:pt x="1725945" y="0"/>
                  </a:lnTo>
                  <a:lnTo>
                    <a:pt x="2628384" y="902440"/>
                  </a:lnTo>
                  <a:lnTo>
                    <a:pt x="1725945" y="1804879"/>
                  </a:lnTo>
                  <a:lnTo>
                    <a:pt x="1725945" y="1534147"/>
                  </a:lnTo>
                  <a:lnTo>
                    <a:pt x="0" y="1534147"/>
                  </a:lnTo>
                  <a:lnTo>
                    <a:pt x="0" y="27073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116" tIns="278987" rIns="648218" bIns="278987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/>
                <a:t>Policy Changes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/>
                <a:t>Near-term solutions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dirty="0"/>
                <a:t>Smart loading zones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dirty="0"/>
                <a:t>Last mile zero emission zones</a:t>
              </a:r>
              <a:endParaRPr lang="en-US" sz="13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B1EB2-AAC0-4D0F-B5FD-28D48282EF9A}"/>
                </a:ext>
              </a:extLst>
            </p:cNvPr>
            <p:cNvSpPr/>
            <p:nvPr/>
          </p:nvSpPr>
          <p:spPr>
            <a:xfrm>
              <a:off x="3315878" y="1868735"/>
              <a:ext cx="798926" cy="798926"/>
            </a:xfrm>
            <a:custGeom>
              <a:avLst/>
              <a:gdLst>
                <a:gd name="connsiteX0" fmla="*/ 0 w 798926"/>
                <a:gd name="connsiteY0" fmla="*/ 399463 h 798926"/>
                <a:gd name="connsiteX1" fmla="*/ 399463 w 798926"/>
                <a:gd name="connsiteY1" fmla="*/ 0 h 798926"/>
                <a:gd name="connsiteX2" fmla="*/ 798926 w 798926"/>
                <a:gd name="connsiteY2" fmla="*/ 399463 h 798926"/>
                <a:gd name="connsiteX3" fmla="*/ 399463 w 798926"/>
                <a:gd name="connsiteY3" fmla="*/ 798926 h 798926"/>
                <a:gd name="connsiteX4" fmla="*/ 0 w 798926"/>
                <a:gd name="connsiteY4" fmla="*/ 399463 h 79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26" h="798926">
                  <a:moveTo>
                    <a:pt x="0" y="399463"/>
                  </a:moveTo>
                  <a:cubicBezTo>
                    <a:pt x="0" y="178846"/>
                    <a:pt x="178846" y="0"/>
                    <a:pt x="399463" y="0"/>
                  </a:cubicBezTo>
                  <a:cubicBezTo>
                    <a:pt x="620080" y="0"/>
                    <a:pt x="798926" y="178846"/>
                    <a:pt x="798926" y="399463"/>
                  </a:cubicBezTo>
                  <a:cubicBezTo>
                    <a:pt x="798926" y="620080"/>
                    <a:pt x="620080" y="798926"/>
                    <a:pt x="399463" y="798926"/>
                  </a:cubicBezTo>
                  <a:cubicBezTo>
                    <a:pt x="178846" y="798926"/>
                    <a:pt x="0" y="620080"/>
                    <a:pt x="0" y="39946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255" tIns="125255" rIns="125255" bIns="125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2 (Near-term)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E27DE8-2A2C-4675-8CD1-4ADDC864FAC4}"/>
              </a:ext>
            </a:extLst>
          </p:cNvPr>
          <p:cNvGrpSpPr/>
          <p:nvPr/>
        </p:nvGrpSpPr>
        <p:grpSpPr>
          <a:xfrm>
            <a:off x="6258595" y="1733550"/>
            <a:ext cx="2808733" cy="2044192"/>
            <a:chOff x="6258595" y="1365758"/>
            <a:chExt cx="2808733" cy="18048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CF94E1F-748A-49A2-A1D4-947C1677C24E}"/>
                </a:ext>
              </a:extLst>
            </p:cNvPr>
            <p:cNvSpPr/>
            <p:nvPr/>
          </p:nvSpPr>
          <p:spPr>
            <a:xfrm>
              <a:off x="6533077" y="1365758"/>
              <a:ext cx="2534251" cy="1804879"/>
            </a:xfrm>
            <a:custGeom>
              <a:avLst/>
              <a:gdLst>
                <a:gd name="connsiteX0" fmla="*/ 0 w 2534251"/>
                <a:gd name="connsiteY0" fmla="*/ 270732 h 1804879"/>
                <a:gd name="connsiteX1" fmla="*/ 1631812 w 2534251"/>
                <a:gd name="connsiteY1" fmla="*/ 270732 h 1804879"/>
                <a:gd name="connsiteX2" fmla="*/ 1631812 w 2534251"/>
                <a:gd name="connsiteY2" fmla="*/ 0 h 1804879"/>
                <a:gd name="connsiteX3" fmla="*/ 2534251 w 2534251"/>
                <a:gd name="connsiteY3" fmla="*/ 902440 h 1804879"/>
                <a:gd name="connsiteX4" fmla="*/ 1631812 w 2534251"/>
                <a:gd name="connsiteY4" fmla="*/ 1804879 h 1804879"/>
                <a:gd name="connsiteX5" fmla="*/ 1631812 w 2534251"/>
                <a:gd name="connsiteY5" fmla="*/ 1534147 h 1804879"/>
                <a:gd name="connsiteX6" fmla="*/ 0 w 2534251"/>
                <a:gd name="connsiteY6" fmla="*/ 1534147 h 1804879"/>
                <a:gd name="connsiteX7" fmla="*/ 0 w 2534251"/>
                <a:gd name="connsiteY7" fmla="*/ 270732 h 18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4251" h="1804879">
                  <a:moveTo>
                    <a:pt x="0" y="270732"/>
                  </a:moveTo>
                  <a:lnTo>
                    <a:pt x="1631812" y="270732"/>
                  </a:lnTo>
                  <a:lnTo>
                    <a:pt x="1631812" y="0"/>
                  </a:lnTo>
                  <a:lnTo>
                    <a:pt x="2534251" y="902440"/>
                  </a:lnTo>
                  <a:lnTo>
                    <a:pt x="1631812" y="1804879"/>
                  </a:lnTo>
                  <a:lnTo>
                    <a:pt x="1631812" y="1534147"/>
                  </a:lnTo>
                  <a:lnTo>
                    <a:pt x="0" y="1534147"/>
                  </a:lnTo>
                  <a:lnTo>
                    <a:pt x="0" y="27073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043" tIns="278352" rIns="646948" bIns="278352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Full-scale tech solution(s)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Leads to CV/AV &amp; Smart City Infrastructure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B869ED-6975-4A09-BEBD-754F206300D7}"/>
                </a:ext>
              </a:extLst>
            </p:cNvPr>
            <p:cNvSpPr/>
            <p:nvPr/>
          </p:nvSpPr>
          <p:spPr>
            <a:xfrm>
              <a:off x="6258595" y="1868735"/>
              <a:ext cx="798926" cy="798926"/>
            </a:xfrm>
            <a:custGeom>
              <a:avLst/>
              <a:gdLst>
                <a:gd name="connsiteX0" fmla="*/ 0 w 798926"/>
                <a:gd name="connsiteY0" fmla="*/ 399463 h 798926"/>
                <a:gd name="connsiteX1" fmla="*/ 399463 w 798926"/>
                <a:gd name="connsiteY1" fmla="*/ 0 h 798926"/>
                <a:gd name="connsiteX2" fmla="*/ 798926 w 798926"/>
                <a:gd name="connsiteY2" fmla="*/ 399463 h 798926"/>
                <a:gd name="connsiteX3" fmla="*/ 399463 w 798926"/>
                <a:gd name="connsiteY3" fmla="*/ 798926 h 798926"/>
                <a:gd name="connsiteX4" fmla="*/ 0 w 798926"/>
                <a:gd name="connsiteY4" fmla="*/ 399463 h 79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26" h="798926">
                  <a:moveTo>
                    <a:pt x="0" y="399463"/>
                  </a:moveTo>
                  <a:cubicBezTo>
                    <a:pt x="0" y="178846"/>
                    <a:pt x="178846" y="0"/>
                    <a:pt x="399463" y="0"/>
                  </a:cubicBezTo>
                  <a:cubicBezTo>
                    <a:pt x="620080" y="0"/>
                    <a:pt x="798926" y="178846"/>
                    <a:pt x="798926" y="399463"/>
                  </a:cubicBezTo>
                  <a:cubicBezTo>
                    <a:pt x="798926" y="620080"/>
                    <a:pt x="620080" y="798926"/>
                    <a:pt x="399463" y="798926"/>
                  </a:cubicBezTo>
                  <a:cubicBezTo>
                    <a:pt x="178846" y="798926"/>
                    <a:pt x="0" y="620080"/>
                    <a:pt x="0" y="39946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255" tIns="125255" rIns="125255" bIns="125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3 (Long-term)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FB83D93-57DA-4950-9602-AECDAFA171ED}"/>
              </a:ext>
            </a:extLst>
          </p:cNvPr>
          <p:cNvSpPr txBox="1">
            <a:spLocks/>
          </p:cNvSpPr>
          <p:nvPr/>
        </p:nvSpPr>
        <p:spPr>
          <a:xfrm>
            <a:off x="457200" y="209550"/>
            <a:ext cx="8229600" cy="302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57514B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Curb Management Project Roadmap</a:t>
            </a:r>
          </a:p>
        </p:txBody>
      </p:sp>
    </p:spTree>
    <p:extLst>
      <p:ext uri="{BB962C8B-B14F-4D97-AF65-F5344CB8AC3E}">
        <p14:creationId xmlns:p14="http://schemas.microsoft.com/office/powerpoint/2010/main" val="35094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Flex Zones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770380"/>
            <a:ext cx="5833962" cy="1942877"/>
          </a:xfrm>
        </p:spPr>
        <p:txBody>
          <a:bodyPr/>
          <a:lstStyle/>
          <a:p>
            <a:r>
              <a:rPr lang="en-US" sz="1200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Flex Zones is a dynamic curbside management solution using an integrated software and hardware system that enables operates control of the price and use of their most in-demand curb space.</a:t>
            </a:r>
          </a:p>
          <a:p>
            <a:r>
              <a:rPr lang="en-US" sz="1200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Curb space is optimized through: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Embedded lights and sensors to detect and display occupancy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Changing digital signage and lights based on availability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Operating web-based portal to remotely manage a Flex Zones system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Portal (</a:t>
            </a:r>
            <a:r>
              <a:rPr lang="en-US" sz="120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or integration) </a:t>
            </a:r>
            <a:r>
              <a:rPr lang="en-US" sz="1200" dirty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for end-users (e.g., drivers) to view availability, reserve space, and/or pay for </a:t>
            </a:r>
            <a:r>
              <a:rPr lang="en-US" sz="120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curb usage</a:t>
            </a:r>
            <a:endParaRPr lang="en-US" sz="120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20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  <a:p>
            <a:endParaRPr lang="en-US" sz="120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17138"/>
          <a:stretch/>
        </p:blipFill>
        <p:spPr bwMode="auto">
          <a:xfrm>
            <a:off x="6355252" y="679795"/>
            <a:ext cx="2576803" cy="194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4706"/>
          <a:stretch/>
        </p:blipFill>
        <p:spPr bwMode="auto">
          <a:xfrm>
            <a:off x="6355252" y="2755080"/>
            <a:ext cx="2588344" cy="194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C36C740-E501-4BBD-9BA6-4F81190CF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9" y="2755080"/>
            <a:ext cx="3416592" cy="1942877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D0834EE-87A2-46A9-93C4-AADDC846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4460" y="2755080"/>
            <a:ext cx="2590502" cy="194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0A832-1168-4BA6-9824-741C3F2CBA37}"/>
              </a:ext>
            </a:extLst>
          </p:cNvPr>
          <p:cNvSpPr txBox="1"/>
          <p:nvPr/>
        </p:nvSpPr>
        <p:spPr>
          <a:xfrm>
            <a:off x="154858" y="4697956"/>
            <a:ext cx="671051" cy="1696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25" dirty="0">
                <a:cs typeface="Aktiv Grotesk Trial" panose="020B0504020202020204" pitchFamily="34" charset="0"/>
              </a:rPr>
              <a:t>Dashboard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88C59-A568-4746-85FC-3DFAE8DF07BE}"/>
              </a:ext>
            </a:extLst>
          </p:cNvPr>
          <p:cNvSpPr txBox="1"/>
          <p:nvPr/>
        </p:nvSpPr>
        <p:spPr>
          <a:xfrm>
            <a:off x="3624460" y="4722464"/>
            <a:ext cx="671051" cy="1696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25" dirty="0">
                <a:cs typeface="Aktiv Grotesk Trial" panose="020B0504020202020204" pitchFamily="34" charset="0"/>
              </a:rPr>
              <a:t>Lights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D0E89-4F9F-4218-884F-9E39629C55D5}"/>
              </a:ext>
            </a:extLst>
          </p:cNvPr>
          <p:cNvSpPr txBox="1"/>
          <p:nvPr/>
        </p:nvSpPr>
        <p:spPr>
          <a:xfrm>
            <a:off x="6355252" y="4710752"/>
            <a:ext cx="2588344" cy="162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25" dirty="0">
                <a:cs typeface="Aktiv Grotesk Trial" panose="020B0504020202020204" pitchFamily="34" charset="0"/>
              </a:rPr>
              <a:t>Embedded lights and digital signage visualization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8B365-C904-4A15-8C47-2E1AEB814DAB}"/>
              </a:ext>
            </a:extLst>
          </p:cNvPr>
          <p:cNvSpPr txBox="1"/>
          <p:nvPr/>
        </p:nvSpPr>
        <p:spPr>
          <a:xfrm>
            <a:off x="6349481" y="2612668"/>
            <a:ext cx="2588344" cy="162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25" dirty="0">
                <a:cs typeface="Aktiv Grotesk Trial" panose="020B0504020202020204" pitchFamily="34" charset="0"/>
              </a:rPr>
              <a:t>Sensors and digital signage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58220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aringj\Documents\LA Metro Market\Business Development\Advanced Transportation\FlexZones\Visualization Stills\vlcsnap-2018-10-08-17h07m28s04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1" b="2093"/>
          <a:stretch/>
        </p:blipFill>
        <p:spPr bwMode="auto">
          <a:xfrm>
            <a:off x="-14530" y="-19050"/>
            <a:ext cx="915853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Slide Number Placeholder 16">
            <a:extLst>
              <a:ext uri="{FF2B5EF4-FFF2-40B4-BE49-F238E27FC236}">
                <a16:creationId xmlns:a16="http://schemas.microsoft.com/office/drawing/2014/main" id="{B897CF78-8ACB-8E4B-BF7F-3BFA112F36DA}"/>
              </a:ext>
            </a:extLst>
          </p:cNvPr>
          <p:cNvSpPr txBox="1">
            <a:spLocks/>
          </p:cNvSpPr>
          <p:nvPr/>
        </p:nvSpPr>
        <p:spPr>
          <a:xfrm>
            <a:off x="9891478" y="6453466"/>
            <a:ext cx="2005530" cy="268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8" rtl="0" eaLnBrk="1" latinLnBrk="0" hangingPunct="1">
              <a:defRPr sz="1195" kern="1200">
                <a:solidFill>
                  <a:schemeClr val="bg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4E625F-B0E7-FC44-A881-2863BD27521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526359" y="-454957"/>
            <a:ext cx="8050720" cy="382285"/>
            <a:chOff x="457201" y="-593457"/>
            <a:chExt cx="8225603" cy="520785"/>
          </a:xfrm>
        </p:grpSpPr>
        <p:cxnSp>
          <p:nvCxnSpPr>
            <p:cNvPr id="55" name="Straight Connector 54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noFill/>
            <a:ln w="12700" cap="flat" cmpd="sng" algn="ctr">
              <a:solidFill>
                <a:srgbClr val="9E007E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-14530" y="4114800"/>
            <a:ext cx="9158530" cy="1028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4205699"/>
            <a:ext cx="5051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396">
              <a:defRPr/>
            </a:pPr>
            <a:r>
              <a:rPr lang="en-US" sz="2400" b="1" kern="0" dirty="0">
                <a:solidFill>
                  <a:schemeClr val="bg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Thank You!</a:t>
            </a:r>
          </a:p>
          <a:p>
            <a:pPr lvl="0" defTabSz="1217396">
              <a:defRPr/>
            </a:pPr>
            <a:r>
              <a:rPr lang="en-US" sz="2000" b="1" kern="0" dirty="0">
                <a:solidFill>
                  <a:schemeClr val="bg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Contact: Ryan.Winn@aecom.com</a:t>
            </a:r>
            <a:endParaRPr lang="en-US" sz="1400" kern="0" dirty="0">
              <a:solidFill>
                <a:schemeClr val="bg1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8B643CF-9BF0-B842-8ACF-4D6265351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355" y="4399456"/>
            <a:ext cx="1276078" cy="4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8441"/>
      </p:ext>
    </p:extLst>
  </p:cSld>
  <p:clrMapOvr>
    <a:masterClrMapping/>
  </p:clrMapOvr>
</p:sld>
</file>

<file path=ppt/theme/theme1.xml><?xml version="1.0" encoding="utf-8"?>
<a:theme xmlns:a="http://schemas.openxmlformats.org/drawingml/2006/main" name="1_GRAY Slide Set">
  <a:themeElements>
    <a:clrScheme name="AECOM_COLOR_THEME_1005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_FONT_THEME_100515">
      <a:majorFont>
        <a:latin typeface="AECOM Sans"/>
        <a:ea typeface=""/>
        <a:cs typeface=""/>
      </a:majorFont>
      <a:minorFont>
        <a:latin typeface="AECO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>
            <a:latin typeface="AECOM Sans" panose="020B0504020202020204" pitchFamily="34" charset="0"/>
            <a:cs typeface="AECOM Sans" panose="020B05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GRAY Slide Set">
  <a:themeElements>
    <a:clrScheme name="AECOM_COLOR_THEME_1005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_FONT_THEME_100515">
      <a:majorFont>
        <a:latin typeface="AECOM Sans"/>
        <a:ea typeface=""/>
        <a:cs typeface=""/>
      </a:majorFont>
      <a:minorFont>
        <a:latin typeface="AECO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>
            <a:latin typeface="AECOM Sans" panose="020B0504020202020204" pitchFamily="34" charset="0"/>
            <a:cs typeface="AECOM Sans" panose="020B05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BLUE Slide Set">
  <a:themeElements>
    <a:clrScheme name="AECOM_COLOR_THEME_1005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_FONT_THEME_100515">
      <a:majorFont>
        <a:latin typeface="AECOM Sans"/>
        <a:ea typeface=""/>
        <a:cs typeface=""/>
      </a:majorFont>
      <a:minorFont>
        <a:latin typeface="AECO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GRAY Slide Set">
  <a:themeElements>
    <a:clrScheme name="AECOM_COLOR_THEME_1005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_FONT_THEME_100515">
      <a:majorFont>
        <a:latin typeface="AECOM Sans"/>
        <a:ea typeface=""/>
        <a:cs typeface=""/>
      </a:majorFont>
      <a:minorFont>
        <a:latin typeface="AECO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>
            <a:latin typeface="AECOM Sans" panose="020B0504020202020204" pitchFamily="34" charset="0"/>
            <a:cs typeface="AECOM Sans" panose="020B05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RAY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400" dirty="0" smtClean="0"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GRAY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400" dirty="0" smtClean="0"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Cover White Background">
  <a:themeElements>
    <a:clrScheme name="GLC2018">
      <a:dk1>
        <a:srgbClr val="2D2D2D"/>
      </a:dk1>
      <a:lt1>
        <a:srgbClr val="FFFFFF"/>
      </a:lt1>
      <a:dk2>
        <a:srgbClr val="051C2C"/>
      </a:dk2>
      <a:lt2>
        <a:srgbClr val="006071"/>
      </a:lt2>
      <a:accent1>
        <a:srgbClr val="00A7CF"/>
      </a:accent1>
      <a:accent2>
        <a:srgbClr val="006071"/>
      </a:accent2>
      <a:accent3>
        <a:srgbClr val="051C2C"/>
      </a:accent3>
      <a:accent4>
        <a:srgbClr val="76BC20"/>
      </a:accent4>
      <a:accent5>
        <a:srgbClr val="FF4438"/>
      </a:accent5>
      <a:accent6>
        <a:srgbClr val="FFCC00"/>
      </a:accent6>
      <a:hlink>
        <a:srgbClr val="00A7CF"/>
      </a:hlink>
      <a:folHlink>
        <a:srgbClr val="BAB6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C_2018_16x9" id="{9AD24F0A-16C6-AC48-AD65-A9AAD6614852}" vid="{2BDE210D-FB5C-F74E-B769-86406C2ACC0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38769</TotalTime>
  <Words>422</Words>
  <Application>Microsoft Office PowerPoint</Application>
  <PresentationFormat>On-screen Show (16:9)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AECOM Sans</vt:lpstr>
      <vt:lpstr>AECOM Sans Light</vt:lpstr>
      <vt:lpstr>Arial</vt:lpstr>
      <vt:lpstr>Calibri</vt:lpstr>
      <vt:lpstr>Courier New</vt:lpstr>
      <vt:lpstr>1_GRAY Slide Set</vt:lpstr>
      <vt:lpstr>3_GRAY Slide Set</vt:lpstr>
      <vt:lpstr>2_BLUE Slide Set</vt:lpstr>
      <vt:lpstr>2_GRAY Slide Set</vt:lpstr>
      <vt:lpstr>GRAY Slide Set</vt:lpstr>
      <vt:lpstr>7_Office Theme</vt:lpstr>
      <vt:lpstr>4_GRAY Slide Set</vt:lpstr>
      <vt:lpstr>3_Cover White Background</vt:lpstr>
      <vt:lpstr>PowerPoint Presentation</vt:lpstr>
      <vt:lpstr>Changing Mobility Patterns</vt:lpstr>
      <vt:lpstr>Challenges in Curbside Management</vt:lpstr>
      <vt:lpstr>How COVID-19 has impacted Curbside Management</vt:lpstr>
      <vt:lpstr>Rethinking Curb Space &amp; Potential Policy Considerations</vt:lpstr>
      <vt:lpstr>PowerPoint Presentation</vt:lpstr>
      <vt:lpstr>Flex Zones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Dearing, Jon</dc:creator>
  <cp:lastModifiedBy>Winn, Ryan</cp:lastModifiedBy>
  <cp:revision>701</cp:revision>
  <cp:lastPrinted>2019-09-07T00:07:02Z</cp:lastPrinted>
  <dcterms:created xsi:type="dcterms:W3CDTF">2016-07-18T19:17:49Z</dcterms:created>
  <dcterms:modified xsi:type="dcterms:W3CDTF">2022-05-25T17:51:40Z</dcterms:modified>
</cp:coreProperties>
</file>