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2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2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63"/>
  </p:notesMasterIdLst>
  <p:sldIdLst>
    <p:sldId id="256" r:id="rId2"/>
    <p:sldId id="403" r:id="rId3"/>
    <p:sldId id="405" r:id="rId4"/>
    <p:sldId id="372" r:id="rId5"/>
    <p:sldId id="404" r:id="rId6"/>
    <p:sldId id="407" r:id="rId7"/>
    <p:sldId id="409" r:id="rId8"/>
    <p:sldId id="408" r:id="rId9"/>
    <p:sldId id="423" r:id="rId10"/>
    <p:sldId id="410" r:id="rId11"/>
    <p:sldId id="381" r:id="rId12"/>
    <p:sldId id="406" r:id="rId13"/>
    <p:sldId id="417" r:id="rId14"/>
    <p:sldId id="419" r:id="rId15"/>
    <p:sldId id="447" r:id="rId16"/>
    <p:sldId id="459" r:id="rId17"/>
    <p:sldId id="453" r:id="rId18"/>
    <p:sldId id="454" r:id="rId19"/>
    <p:sldId id="455" r:id="rId20"/>
    <p:sldId id="456" r:id="rId21"/>
    <p:sldId id="422" r:id="rId22"/>
    <p:sldId id="425" r:id="rId23"/>
    <p:sldId id="411" r:id="rId24"/>
    <p:sldId id="420" r:id="rId25"/>
    <p:sldId id="415" r:id="rId26"/>
    <p:sldId id="426" r:id="rId27"/>
    <p:sldId id="427" r:id="rId28"/>
    <p:sldId id="428" r:id="rId29"/>
    <p:sldId id="457" r:id="rId30"/>
    <p:sldId id="458" r:id="rId31"/>
    <p:sldId id="424" r:id="rId32"/>
    <p:sldId id="429" r:id="rId33"/>
    <p:sldId id="416" r:id="rId34"/>
    <p:sldId id="430" r:id="rId35"/>
    <p:sldId id="431" r:id="rId36"/>
    <p:sldId id="435" r:id="rId37"/>
    <p:sldId id="466" r:id="rId38"/>
    <p:sldId id="467" r:id="rId39"/>
    <p:sldId id="462" r:id="rId40"/>
    <p:sldId id="463" r:id="rId41"/>
    <p:sldId id="464" r:id="rId42"/>
    <p:sldId id="432" r:id="rId43"/>
    <p:sldId id="433" r:id="rId44"/>
    <p:sldId id="434" r:id="rId45"/>
    <p:sldId id="397" r:id="rId46"/>
    <p:sldId id="461" r:id="rId47"/>
    <p:sldId id="451" r:id="rId48"/>
    <p:sldId id="452" r:id="rId49"/>
    <p:sldId id="460" r:id="rId50"/>
    <p:sldId id="412" r:id="rId51"/>
    <p:sldId id="413" r:id="rId52"/>
    <p:sldId id="414" r:id="rId53"/>
    <p:sldId id="436" r:id="rId54"/>
    <p:sldId id="437" r:id="rId55"/>
    <p:sldId id="438" r:id="rId56"/>
    <p:sldId id="439" r:id="rId57"/>
    <p:sldId id="440" r:id="rId58"/>
    <p:sldId id="441" r:id="rId59"/>
    <p:sldId id="442" r:id="rId60"/>
    <p:sldId id="443" r:id="rId61"/>
    <p:sldId id="446" r:id="rId62"/>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627"/>
    <a:srgbClr val="8C1D40"/>
    <a:srgbClr val="5C6670"/>
    <a:srgbClr val="FFC425"/>
    <a:srgbClr val="FFB310"/>
    <a:srgbClr val="FFFFFF"/>
    <a:srgbClr val="4F55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4" autoAdjust="0"/>
    <p:restoredTop sz="94405" autoAdjust="0"/>
  </p:normalViewPr>
  <p:slideViewPr>
    <p:cSldViewPr snapToGrid="0" snapToObjects="1">
      <p:cViewPr varScale="1">
        <p:scale>
          <a:sx n="68" d="100"/>
          <a:sy n="68" d="100"/>
        </p:scale>
        <p:origin x="524" y="3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394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salon\Documents\Results%204-15-19.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dsalon\Documents\Results%209-17-19.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dsalon\Documents\Results%204-15-19.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dsalon\Documents\Results%204-15-19.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dsalon\Documents\Results%204-15-19.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dsalon\Documents\Results%204-15-19.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salon\Documents\Results%204-15-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salon\Documents\Results%204-15-1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salon\Documents\Results%204-15-1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salon\Documents\Results%204-15-19.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salon\Documents\Results%204-15-19.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salon\Documents\Results%204-15-19.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oleObject" Target="file:///C:\Users\dsalon\Documents\Results%209-17-19.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dsalon\Documents\Results%209-17-19.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a:t>Fraction of Households, Owned Cars, and Owned Car VMT Economically Shed By Price Point, 2017</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6885236802199"/>
          <c:y val="0.17235831455359915"/>
          <c:w val="0.8549834399384294"/>
          <c:h val="0.65452003532402225"/>
        </c:manualLayout>
      </c:layout>
      <c:scatterChart>
        <c:scatterStyle val="smoothMarker"/>
        <c:varyColors val="0"/>
        <c:ser>
          <c:idx val="0"/>
          <c:order val="0"/>
          <c:tx>
            <c:strRef>
              <c:f>'Main Results'!$C$1</c:f>
              <c:strCache>
                <c:ptCount val="1"/>
                <c:pt idx="0">
                  <c:v>Households</c:v>
                </c:pt>
              </c:strCache>
            </c:strRef>
          </c:tx>
          <c:spPr>
            <a:ln w="50800" cap="rnd">
              <a:solidFill>
                <a:schemeClr val="accent1"/>
              </a:solidFill>
              <a:round/>
            </a:ln>
            <a:effectLst/>
          </c:spPr>
          <c:marker>
            <c:symbol val="none"/>
          </c:marker>
          <c:xVal>
            <c:numRef>
              <c:f>'Main Results'!$B$2:$B$192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'Main Results'!$C$2:$C$192</c:f>
              <c:numCache>
                <c:formatCode>0.00%</c:formatCode>
                <c:ptCount val="191"/>
                <c:pt idx="0">
                  <c:v>0.99949561842692858</c:v>
                </c:pt>
                <c:pt idx="1">
                  <c:v>0.99949561842692858</c:v>
                </c:pt>
                <c:pt idx="2">
                  <c:v>0.99942651989272857</c:v>
                </c:pt>
                <c:pt idx="3">
                  <c:v>0.99941458519309623</c:v>
                </c:pt>
                <c:pt idx="4">
                  <c:v>0.99929092229471173</c:v>
                </c:pt>
                <c:pt idx="5">
                  <c:v>0.99900980275307905</c:v>
                </c:pt>
                <c:pt idx="6">
                  <c:v>0.99862399164837912</c:v>
                </c:pt>
                <c:pt idx="7">
                  <c:v>0.99750917462698641</c:v>
                </c:pt>
                <c:pt idx="8">
                  <c:v>0.99584244371509512</c:v>
                </c:pt>
                <c:pt idx="9">
                  <c:v>0.993206037077764</c:v>
                </c:pt>
                <c:pt idx="10">
                  <c:v>0.98916389390930881</c:v>
                </c:pt>
                <c:pt idx="11">
                  <c:v>0.98188571011972037</c:v>
                </c:pt>
                <c:pt idx="12">
                  <c:v>0.97368879805136721</c:v>
                </c:pt>
                <c:pt idx="13">
                  <c:v>0.96503949436850345</c:v>
                </c:pt>
                <c:pt idx="14">
                  <c:v>0.95442314825370156</c:v>
                </c:pt>
                <c:pt idx="15">
                  <c:v>0.940077827897142</c:v>
                </c:pt>
                <c:pt idx="16">
                  <c:v>0.92606071638560661</c:v>
                </c:pt>
                <c:pt idx="17">
                  <c:v>0.90993793363089603</c:v>
                </c:pt>
                <c:pt idx="18">
                  <c:v>0.89158165973057568</c:v>
                </c:pt>
                <c:pt idx="19">
                  <c:v>0.87358295392109231</c:v>
                </c:pt>
                <c:pt idx="20">
                  <c:v>0.85491208236792726</c:v>
                </c:pt>
                <c:pt idx="21">
                  <c:v>0.83489872240235175</c:v>
                </c:pt>
                <c:pt idx="22">
                  <c:v>0.8165621397184305</c:v>
                </c:pt>
                <c:pt idx="23">
                  <c:v>0.79681753081016726</c:v>
                </c:pt>
                <c:pt idx="24">
                  <c:v>0.77591775950086617</c:v>
                </c:pt>
                <c:pt idx="25">
                  <c:v>0.75518097399245432</c:v>
                </c:pt>
                <c:pt idx="26">
                  <c:v>0.73502611366684822</c:v>
                </c:pt>
                <c:pt idx="27">
                  <c:v>0.71737569132932255</c:v>
                </c:pt>
                <c:pt idx="28">
                  <c:v>0.69909787005959556</c:v>
                </c:pt>
                <c:pt idx="29">
                  <c:v>0.6801412081782926</c:v>
                </c:pt>
                <c:pt idx="30">
                  <c:v>0.66236118635148711</c:v>
                </c:pt>
                <c:pt idx="31">
                  <c:v>0.64317346631200789</c:v>
                </c:pt>
                <c:pt idx="32">
                  <c:v>0.62594776925513917</c:v>
                </c:pt>
                <c:pt idx="33">
                  <c:v>0.60918600478409235</c:v>
                </c:pt>
                <c:pt idx="34">
                  <c:v>0.59173997151401214</c:v>
                </c:pt>
                <c:pt idx="35">
                  <c:v>0.57554672236132109</c:v>
                </c:pt>
                <c:pt idx="36">
                  <c:v>0.55979295789546879</c:v>
                </c:pt>
                <c:pt idx="37">
                  <c:v>0.54499809627507489</c:v>
                </c:pt>
                <c:pt idx="38">
                  <c:v>0.53148625650883252</c:v>
                </c:pt>
                <c:pt idx="39">
                  <c:v>0.51736875277967587</c:v>
                </c:pt>
                <c:pt idx="40">
                  <c:v>0.50345586433085798</c:v>
                </c:pt>
                <c:pt idx="41">
                  <c:v>0.48864601693731413</c:v>
                </c:pt>
                <c:pt idx="42">
                  <c:v>0.47468876576128849</c:v>
                </c:pt>
                <c:pt idx="43">
                  <c:v>0.46359667266907889</c:v>
                </c:pt>
                <c:pt idx="44">
                  <c:v>0.45088531287637534</c:v>
                </c:pt>
                <c:pt idx="45">
                  <c:v>0.44024678740864043</c:v>
                </c:pt>
                <c:pt idx="46">
                  <c:v>0.42904679015876734</c:v>
                </c:pt>
                <c:pt idx="47">
                  <c:v>0.41934749269696536</c:v>
                </c:pt>
                <c:pt idx="48">
                  <c:v>0.40841899596241293</c:v>
                </c:pt>
                <c:pt idx="49">
                  <c:v>0.3984143943477032</c:v>
                </c:pt>
                <c:pt idx="50">
                  <c:v>0.38979327747958747</c:v>
                </c:pt>
                <c:pt idx="51">
                  <c:v>0.37949400459309179</c:v>
                </c:pt>
                <c:pt idx="52">
                  <c:v>0.37043029347201883</c:v>
                </c:pt>
                <c:pt idx="53">
                  <c:v>0.36153297140102791</c:v>
                </c:pt>
                <c:pt idx="54">
                  <c:v>0.35316163940095868</c:v>
                </c:pt>
                <c:pt idx="55">
                  <c:v>0.34555659972194341</c:v>
                </c:pt>
                <c:pt idx="56">
                  <c:v>0.33730693035584813</c:v>
                </c:pt>
                <c:pt idx="57">
                  <c:v>0.32940077210363428</c:v>
                </c:pt>
                <c:pt idx="58">
                  <c:v>0.32244025999400172</c:v>
                </c:pt>
                <c:pt idx="59">
                  <c:v>0.3162707175762749</c:v>
                </c:pt>
                <c:pt idx="60">
                  <c:v>0.30943446991229706</c:v>
                </c:pt>
                <c:pt idx="61">
                  <c:v>0.30339050423454639</c:v>
                </c:pt>
                <c:pt idx="62">
                  <c:v>0.29725088823149293</c:v>
                </c:pt>
                <c:pt idx="63">
                  <c:v>0.29018739020807804</c:v>
                </c:pt>
                <c:pt idx="64">
                  <c:v>0.28464908335016958</c:v>
                </c:pt>
                <c:pt idx="65">
                  <c:v>0.27853877811723493</c:v>
                </c:pt>
                <c:pt idx="66">
                  <c:v>0.27302494007181122</c:v>
                </c:pt>
                <c:pt idx="67">
                  <c:v>0.26801993116351164</c:v>
                </c:pt>
                <c:pt idx="68">
                  <c:v>0.26335419484990319</c:v>
                </c:pt>
                <c:pt idx="69">
                  <c:v>0.25838137114198545</c:v>
                </c:pt>
                <c:pt idx="70">
                  <c:v>0.25400156206860602</c:v>
                </c:pt>
                <c:pt idx="71">
                  <c:v>0.24942291075966561</c:v>
                </c:pt>
                <c:pt idx="72">
                  <c:v>0.24495155506784849</c:v>
                </c:pt>
                <c:pt idx="73">
                  <c:v>0.24053680386467324</c:v>
                </c:pt>
                <c:pt idx="74">
                  <c:v>0.23583292323479632</c:v>
                </c:pt>
                <c:pt idx="75">
                  <c:v>0.23140081132252155</c:v>
                </c:pt>
                <c:pt idx="76">
                  <c:v>0.22779134596733064</c:v>
                </c:pt>
                <c:pt idx="77">
                  <c:v>0.22415037442530283</c:v>
                </c:pt>
                <c:pt idx="78">
                  <c:v>0.22023532837319759</c:v>
                </c:pt>
                <c:pt idx="79">
                  <c:v>0.21622910874219392</c:v>
                </c:pt>
                <c:pt idx="80">
                  <c:v>0.2131389182397273</c:v>
                </c:pt>
                <c:pt idx="81">
                  <c:v>0.20901601506108169</c:v>
                </c:pt>
                <c:pt idx="82">
                  <c:v>0.20558197691916236</c:v>
                </c:pt>
                <c:pt idx="83">
                  <c:v>0.20230957114720061</c:v>
                </c:pt>
                <c:pt idx="84">
                  <c:v>0.1996866733618029</c:v>
                </c:pt>
                <c:pt idx="85">
                  <c:v>0.19648534094430736</c:v>
                </c:pt>
                <c:pt idx="86">
                  <c:v>0.19347556027423174</c:v>
                </c:pt>
                <c:pt idx="87">
                  <c:v>0.19010518244983787</c:v>
                </c:pt>
                <c:pt idx="88">
                  <c:v>0.1873701289194335</c:v>
                </c:pt>
                <c:pt idx="89">
                  <c:v>0.18445906184975935</c:v>
                </c:pt>
                <c:pt idx="90">
                  <c:v>0.18191708053534228</c:v>
                </c:pt>
                <c:pt idx="91">
                  <c:v>0.17880774565045776</c:v>
                </c:pt>
                <c:pt idx="92">
                  <c:v>0.17684125992866817</c:v>
                </c:pt>
                <c:pt idx="93">
                  <c:v>0.17451954223048527</c:v>
                </c:pt>
                <c:pt idx="94">
                  <c:v>0.17228818529811341</c:v>
                </c:pt>
                <c:pt idx="95">
                  <c:v>0.16990720959649097</c:v>
                </c:pt>
                <c:pt idx="96">
                  <c:v>0.16726738189669521</c:v>
                </c:pt>
                <c:pt idx="97">
                  <c:v>0.1654384511495649</c:v>
                </c:pt>
                <c:pt idx="98">
                  <c:v>0.16296525348345225</c:v>
                </c:pt>
                <c:pt idx="99">
                  <c:v>0.16074159669449462</c:v>
                </c:pt>
                <c:pt idx="100">
                  <c:v>0.15877513949549771</c:v>
                </c:pt>
                <c:pt idx="101">
                  <c:v>0.15667715935228521</c:v>
                </c:pt>
                <c:pt idx="102">
                  <c:v>0.15452083490378155</c:v>
                </c:pt>
                <c:pt idx="103">
                  <c:v>0.15237264418048935</c:v>
                </c:pt>
                <c:pt idx="104">
                  <c:v>0.15037731998464599</c:v>
                </c:pt>
                <c:pt idx="105">
                  <c:v>0.14884498248291333</c:v>
                </c:pt>
                <c:pt idx="106">
                  <c:v>0.14705896618206327</c:v>
                </c:pt>
                <c:pt idx="107">
                  <c:v>0.14492797484742814</c:v>
                </c:pt>
                <c:pt idx="108">
                  <c:v>0.14275286753364769</c:v>
                </c:pt>
                <c:pt idx="109">
                  <c:v>0.14077249690453397</c:v>
                </c:pt>
                <c:pt idx="110">
                  <c:v>0.13858447845544875</c:v>
                </c:pt>
                <c:pt idx="111">
                  <c:v>0.13679529654836919</c:v>
                </c:pt>
                <c:pt idx="112">
                  <c:v>0.13565064717753272</c:v>
                </c:pt>
                <c:pt idx="113">
                  <c:v>0.13395837677397016</c:v>
                </c:pt>
                <c:pt idx="114">
                  <c:v>0.13269304998496145</c:v>
                </c:pt>
                <c:pt idx="115">
                  <c:v>0.13116706572826886</c:v>
                </c:pt>
                <c:pt idx="116">
                  <c:v>0.12984092583851436</c:v>
                </c:pt>
                <c:pt idx="117">
                  <c:v>0.12841267979425208</c:v>
                </c:pt>
                <c:pt idx="118">
                  <c:v>0.12699967792487665</c:v>
                </c:pt>
                <c:pt idx="119">
                  <c:v>0.12579543301279195</c:v>
                </c:pt>
                <c:pt idx="120">
                  <c:v>0.1242911605909105</c:v>
                </c:pt>
                <c:pt idx="121">
                  <c:v>0.12287606628112024</c:v>
                </c:pt>
                <c:pt idx="122">
                  <c:v>0.12191995785890919</c:v>
                </c:pt>
                <c:pt idx="123">
                  <c:v>0.12065815757886089</c:v>
                </c:pt>
                <c:pt idx="124">
                  <c:v>0.11953413679862224</c:v>
                </c:pt>
                <c:pt idx="125">
                  <c:v>0.11815720454826051</c:v>
                </c:pt>
                <c:pt idx="126">
                  <c:v>0.11698177832359624</c:v>
                </c:pt>
                <c:pt idx="127">
                  <c:v>0.11578209280746887</c:v>
                </c:pt>
                <c:pt idx="128">
                  <c:v>0.11446293544838215</c:v>
                </c:pt>
                <c:pt idx="129">
                  <c:v>0.11330852008167602</c:v>
                </c:pt>
                <c:pt idx="130">
                  <c:v>0.11260724061743088</c:v>
                </c:pt>
                <c:pt idx="131">
                  <c:v>0.11158392213642288</c:v>
                </c:pt>
                <c:pt idx="132">
                  <c:v>0.11055705152730277</c:v>
                </c:pt>
                <c:pt idx="133">
                  <c:v>0.10961748501347102</c:v>
                </c:pt>
                <c:pt idx="134">
                  <c:v>0.10839445455764241</c:v>
                </c:pt>
                <c:pt idx="135">
                  <c:v>0.10732828524681537</c:v>
                </c:pt>
                <c:pt idx="136">
                  <c:v>0.10620734732267489</c:v>
                </c:pt>
                <c:pt idx="137">
                  <c:v>0.10511887394009511</c:v>
                </c:pt>
                <c:pt idx="138">
                  <c:v>0.10385641189040573</c:v>
                </c:pt>
                <c:pt idx="139">
                  <c:v>0.10303707530139261</c:v>
                </c:pt>
                <c:pt idx="140">
                  <c:v>0.10228402120718061</c:v>
                </c:pt>
                <c:pt idx="141">
                  <c:v>0.10154892100383694</c:v>
                </c:pt>
                <c:pt idx="142">
                  <c:v>0.10081353110621494</c:v>
                </c:pt>
                <c:pt idx="143">
                  <c:v>9.9822869749080834E-2</c:v>
                </c:pt>
                <c:pt idx="144">
                  <c:v>9.9046337069293999E-2</c:v>
                </c:pt>
                <c:pt idx="145">
                  <c:v>9.8265899954366076E-2</c:v>
                </c:pt>
                <c:pt idx="146">
                  <c:v>9.7435349860871767E-2</c:v>
                </c:pt>
                <c:pt idx="147">
                  <c:v>9.6612119842664601E-2</c:v>
                </c:pt>
                <c:pt idx="148">
                  <c:v>9.563346626386815E-2</c:v>
                </c:pt>
                <c:pt idx="149">
                  <c:v>9.5052732481937352E-2</c:v>
                </c:pt>
                <c:pt idx="150">
                  <c:v>9.4234737496789234E-2</c:v>
                </c:pt>
                <c:pt idx="151">
                  <c:v>9.3256575795956365E-2</c:v>
                </c:pt>
                <c:pt idx="152">
                  <c:v>9.2175021000983515E-2</c:v>
                </c:pt>
                <c:pt idx="153">
                  <c:v>9.1607114688814439E-2</c:v>
                </c:pt>
                <c:pt idx="154">
                  <c:v>9.0804811123072149E-2</c:v>
                </c:pt>
                <c:pt idx="155">
                  <c:v>8.9929368007567012E-2</c:v>
                </c:pt>
                <c:pt idx="156">
                  <c:v>8.942748834710168E-2</c:v>
                </c:pt>
                <c:pt idx="157">
                  <c:v>8.9035660643940306E-2</c:v>
                </c:pt>
                <c:pt idx="158">
                  <c:v>8.8302024291383452E-2</c:v>
                </c:pt>
                <c:pt idx="159">
                  <c:v>8.7782376534085826E-2</c:v>
                </c:pt>
                <c:pt idx="160">
                  <c:v>8.6916528155239647E-2</c:v>
                </c:pt>
                <c:pt idx="161">
                  <c:v>8.6173467518666058E-2</c:v>
                </c:pt>
                <c:pt idx="162">
                  <c:v>8.5642001099082266E-2</c:v>
                </c:pt>
                <c:pt idx="163">
                  <c:v>8.5100122359823671E-2</c:v>
                </c:pt>
                <c:pt idx="164">
                  <c:v>8.4402532138557307E-2</c:v>
                </c:pt>
                <c:pt idx="165">
                  <c:v>8.3571311479827326E-2</c:v>
                </c:pt>
                <c:pt idx="166">
                  <c:v>8.3144759259164314E-2</c:v>
                </c:pt>
                <c:pt idx="167">
                  <c:v>8.2594317068968137E-2</c:v>
                </c:pt>
                <c:pt idx="168">
                  <c:v>8.1917596623734212E-2</c:v>
                </c:pt>
                <c:pt idx="169">
                  <c:v>8.1336079744343648E-2</c:v>
                </c:pt>
                <c:pt idx="170">
                  <c:v>8.0881798810534256E-2</c:v>
                </c:pt>
                <c:pt idx="171">
                  <c:v>7.9902942267982002E-2</c:v>
                </c:pt>
                <c:pt idx="172">
                  <c:v>7.94523406222023E-2</c:v>
                </c:pt>
                <c:pt idx="173">
                  <c:v>7.8859929182550692E-2</c:v>
                </c:pt>
                <c:pt idx="174">
                  <c:v>7.8281217335300246E-2</c:v>
                </c:pt>
                <c:pt idx="175">
                  <c:v>7.7715069218916022E-2</c:v>
                </c:pt>
                <c:pt idx="176">
                  <c:v>7.712613730504092E-2</c:v>
                </c:pt>
                <c:pt idx="177">
                  <c:v>7.6666989998247725E-2</c:v>
                </c:pt>
                <c:pt idx="178">
                  <c:v>7.6236439712636384E-2</c:v>
                </c:pt>
                <c:pt idx="179">
                  <c:v>7.5916124548815911E-2</c:v>
                </c:pt>
                <c:pt idx="180">
                  <c:v>7.5356023327880162E-2</c:v>
                </c:pt>
                <c:pt idx="181">
                  <c:v>7.4923030768173526E-2</c:v>
                </c:pt>
                <c:pt idx="182">
                  <c:v>7.4282889369152061E-2</c:v>
                </c:pt>
                <c:pt idx="183">
                  <c:v>7.3646705327178208E-2</c:v>
                </c:pt>
                <c:pt idx="184">
                  <c:v>7.3028351206329889E-2</c:v>
                </c:pt>
                <c:pt idx="185">
                  <c:v>7.2595266217030385E-2</c:v>
                </c:pt>
                <c:pt idx="186">
                  <c:v>7.2149036390990351E-2</c:v>
                </c:pt>
                <c:pt idx="187">
                  <c:v>7.1886473739490531E-2</c:v>
                </c:pt>
                <c:pt idx="188">
                  <c:v>7.1319705340791018E-2</c:v>
                </c:pt>
                <c:pt idx="189">
                  <c:v>7.0966474701329885E-2</c:v>
                </c:pt>
                <c:pt idx="190">
                  <c:v>7.0451943910032178E-2</c:v>
                </c:pt>
              </c:numCache>
            </c:numRef>
          </c:yVal>
          <c:smooth val="1"/>
          <c:extLst>
            <c:ext xmlns:c16="http://schemas.microsoft.com/office/drawing/2014/chart" uri="{C3380CC4-5D6E-409C-BE32-E72D297353CC}">
              <c16:uniqueId val="{00000000-10B0-4D6D-84C2-ABD4DDB42D17}"/>
            </c:ext>
          </c:extLst>
        </c:ser>
        <c:ser>
          <c:idx val="1"/>
          <c:order val="1"/>
          <c:tx>
            <c:strRef>
              <c:f>'Main Results'!$D$1</c:f>
              <c:strCache>
                <c:ptCount val="1"/>
                <c:pt idx="0">
                  <c:v>Owned Cars</c:v>
                </c:pt>
              </c:strCache>
            </c:strRef>
          </c:tx>
          <c:spPr>
            <a:ln w="50800" cap="rnd">
              <a:solidFill>
                <a:schemeClr val="accent2"/>
              </a:solidFill>
              <a:round/>
            </a:ln>
            <a:effectLst/>
          </c:spPr>
          <c:marker>
            <c:symbol val="none"/>
          </c:marker>
          <c:xVal>
            <c:numRef>
              <c:f>'Main Results'!$B$2:$B$192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'Main Results'!$D$2:$D$192</c:f>
              <c:numCache>
                <c:formatCode>0.00%</c:formatCode>
                <c:ptCount val="191"/>
                <c:pt idx="0">
                  <c:v>0.99999982143971655</c:v>
                </c:pt>
                <c:pt idx="1">
                  <c:v>0.99997604542732155</c:v>
                </c:pt>
                <c:pt idx="2">
                  <c:v>0.99990739630183556</c:v>
                </c:pt>
                <c:pt idx="3">
                  <c:v>0.99978160450112252</c:v>
                </c:pt>
                <c:pt idx="4">
                  <c:v>0.99957288544679335</c:v>
                </c:pt>
                <c:pt idx="5">
                  <c:v>0.99894748755498519</c:v>
                </c:pt>
                <c:pt idx="6">
                  <c:v>0.99777427773781247</c:v>
                </c:pt>
                <c:pt idx="7">
                  <c:v>0.99552626107057318</c:v>
                </c:pt>
                <c:pt idx="8">
                  <c:v>0.99110120950635716</c:v>
                </c:pt>
                <c:pt idx="9">
                  <c:v>0.98414385300951857</c:v>
                </c:pt>
                <c:pt idx="10">
                  <c:v>0.97490012076485777</c:v>
                </c:pt>
                <c:pt idx="11">
                  <c:v>0.96067231856853452</c:v>
                </c:pt>
                <c:pt idx="12">
                  <c:v>0.94288157856036503</c:v>
                </c:pt>
                <c:pt idx="13">
                  <c:v>0.92180752460535598</c:v>
                </c:pt>
                <c:pt idx="14">
                  <c:v>0.89927580723661826</c:v>
                </c:pt>
                <c:pt idx="15">
                  <c:v>0.87282412951205657</c:v>
                </c:pt>
                <c:pt idx="16">
                  <c:v>0.84626462149919623</c:v>
                </c:pt>
                <c:pt idx="17">
                  <c:v>0.81878338396475747</c:v>
                </c:pt>
                <c:pt idx="18">
                  <c:v>0.78804910984455989</c:v>
                </c:pt>
                <c:pt idx="19">
                  <c:v>0.75997590076346921</c:v>
                </c:pt>
                <c:pt idx="20">
                  <c:v>0.73104558365216343</c:v>
                </c:pt>
                <c:pt idx="21">
                  <c:v>0.70256775615533307</c:v>
                </c:pt>
                <c:pt idx="22">
                  <c:v>0.67609584099558973</c:v>
                </c:pt>
                <c:pt idx="23">
                  <c:v>0.64903648352979282</c:v>
                </c:pt>
                <c:pt idx="24">
                  <c:v>0.62269584365036912</c:v>
                </c:pt>
                <c:pt idx="25">
                  <c:v>0.59647528483180035</c:v>
                </c:pt>
                <c:pt idx="26">
                  <c:v>0.57236484080665972</c:v>
                </c:pt>
                <c:pt idx="27">
                  <c:v>0.54969936870270009</c:v>
                </c:pt>
                <c:pt idx="28">
                  <c:v>0.52818289234636095</c:v>
                </c:pt>
                <c:pt idx="29">
                  <c:v>0.5067034742712212</c:v>
                </c:pt>
                <c:pt idx="30">
                  <c:v>0.4865992649074512</c:v>
                </c:pt>
                <c:pt idx="31">
                  <c:v>0.4669734884768012</c:v>
                </c:pt>
                <c:pt idx="32">
                  <c:v>0.44961147151410152</c:v>
                </c:pt>
                <c:pt idx="33">
                  <c:v>0.43253214654286798</c:v>
                </c:pt>
                <c:pt idx="34">
                  <c:v>0.41620409332831154</c:v>
                </c:pt>
                <c:pt idx="35">
                  <c:v>0.40041921461389585</c:v>
                </c:pt>
                <c:pt idx="36">
                  <c:v>0.38551762884630092</c:v>
                </c:pt>
                <c:pt idx="37">
                  <c:v>0.37168627796828235</c:v>
                </c:pt>
                <c:pt idx="38">
                  <c:v>0.35920901311240316</c:v>
                </c:pt>
                <c:pt idx="39">
                  <c:v>0.34644778266155529</c:v>
                </c:pt>
                <c:pt idx="40">
                  <c:v>0.33459175936100838</c:v>
                </c:pt>
                <c:pt idx="41">
                  <c:v>0.32232629379025712</c:v>
                </c:pt>
                <c:pt idx="42">
                  <c:v>0.31109508022358168</c:v>
                </c:pt>
                <c:pt idx="43">
                  <c:v>0.30192006729849685</c:v>
                </c:pt>
                <c:pt idx="44">
                  <c:v>0.29224549529105592</c:v>
                </c:pt>
                <c:pt idx="45">
                  <c:v>0.2835524459312263</c:v>
                </c:pt>
                <c:pt idx="46">
                  <c:v>0.27491159803048015</c:v>
                </c:pt>
                <c:pt idx="47">
                  <c:v>0.26708494873760447</c:v>
                </c:pt>
                <c:pt idx="48">
                  <c:v>0.25870056096871974</c:v>
                </c:pt>
                <c:pt idx="49">
                  <c:v>0.25113524517392782</c:v>
                </c:pt>
                <c:pt idx="50">
                  <c:v>0.2447570401835435</c:v>
                </c:pt>
                <c:pt idx="51">
                  <c:v>0.23743775125885513</c:v>
                </c:pt>
                <c:pt idx="52">
                  <c:v>0.23089694767990976</c:v>
                </c:pt>
                <c:pt idx="53">
                  <c:v>0.22457736022792751</c:v>
                </c:pt>
                <c:pt idx="54">
                  <c:v>0.21857224902759287</c:v>
                </c:pt>
                <c:pt idx="55">
                  <c:v>0.21300334337368942</c:v>
                </c:pt>
                <c:pt idx="56">
                  <c:v>0.20699327136286927</c:v>
                </c:pt>
                <c:pt idx="57">
                  <c:v>0.2014923753559914</c:v>
                </c:pt>
                <c:pt idx="58">
                  <c:v>0.19646839341794553</c:v>
                </c:pt>
                <c:pt idx="59">
                  <c:v>0.19198135879206613</c:v>
                </c:pt>
                <c:pt idx="60">
                  <c:v>0.18735990930101154</c:v>
                </c:pt>
                <c:pt idx="61">
                  <c:v>0.18311202877816035</c:v>
                </c:pt>
                <c:pt idx="62">
                  <c:v>0.17891558066197621</c:v>
                </c:pt>
                <c:pt idx="63">
                  <c:v>0.17418725708172256</c:v>
                </c:pt>
                <c:pt idx="64">
                  <c:v>0.17035005093264655</c:v>
                </c:pt>
                <c:pt idx="65">
                  <c:v>0.16618621761789998</c:v>
                </c:pt>
                <c:pt idx="66">
                  <c:v>0.16241044786082437</c:v>
                </c:pt>
                <c:pt idx="67">
                  <c:v>0.15884102724267535</c:v>
                </c:pt>
                <c:pt idx="68">
                  <c:v>0.15557037785168182</c:v>
                </c:pt>
                <c:pt idx="69">
                  <c:v>0.15242604389777803</c:v>
                </c:pt>
                <c:pt idx="70">
                  <c:v>0.149351047836772</c:v>
                </c:pt>
                <c:pt idx="71">
                  <c:v>0.14623280004926231</c:v>
                </c:pt>
                <c:pt idx="72">
                  <c:v>0.14312256047023519</c:v>
                </c:pt>
                <c:pt idx="73">
                  <c:v>0.14013010293439443</c:v>
                </c:pt>
                <c:pt idx="74">
                  <c:v>0.1371022831105092</c:v>
                </c:pt>
                <c:pt idx="75">
                  <c:v>0.13439350982487486</c:v>
                </c:pt>
                <c:pt idx="76">
                  <c:v>0.13209075968896966</c:v>
                </c:pt>
                <c:pt idx="77">
                  <c:v>0.1297637349106604</c:v>
                </c:pt>
                <c:pt idx="78">
                  <c:v>0.12721009029469454</c:v>
                </c:pt>
                <c:pt idx="79">
                  <c:v>0.12467890291485639</c:v>
                </c:pt>
                <c:pt idx="80">
                  <c:v>0.12250120733365555</c:v>
                </c:pt>
                <c:pt idx="81">
                  <c:v>0.12003987455218246</c:v>
                </c:pt>
                <c:pt idx="82">
                  <c:v>0.11788706712764196</c:v>
                </c:pt>
                <c:pt idx="83">
                  <c:v>0.11589232061881627</c:v>
                </c:pt>
                <c:pt idx="84">
                  <c:v>0.11413574123344827</c:v>
                </c:pt>
                <c:pt idx="85">
                  <c:v>0.11225710045815407</c:v>
                </c:pt>
                <c:pt idx="86">
                  <c:v>0.11042788536065729</c:v>
                </c:pt>
                <c:pt idx="87">
                  <c:v>0.10841969736227841</c:v>
                </c:pt>
                <c:pt idx="88">
                  <c:v>0.10666333684076201</c:v>
                </c:pt>
                <c:pt idx="89">
                  <c:v>0.10492282053448221</c:v>
                </c:pt>
                <c:pt idx="90">
                  <c:v>0.10340095942845828</c:v>
                </c:pt>
                <c:pt idx="91">
                  <c:v>0.10150599831338469</c:v>
                </c:pt>
                <c:pt idx="92">
                  <c:v>0.10018171407850096</c:v>
                </c:pt>
                <c:pt idx="93">
                  <c:v>9.8711184409162045E-2</c:v>
                </c:pt>
                <c:pt idx="94">
                  <c:v>9.7377036912066117E-2</c:v>
                </c:pt>
                <c:pt idx="95">
                  <c:v>9.596367481136614E-2</c:v>
                </c:pt>
                <c:pt idx="96">
                  <c:v>9.4356373870881027E-2</c:v>
                </c:pt>
                <c:pt idx="97">
                  <c:v>9.3252937901590172E-2</c:v>
                </c:pt>
                <c:pt idx="98">
                  <c:v>9.1651822390539484E-2</c:v>
                </c:pt>
                <c:pt idx="99">
                  <c:v>9.0355649622712475E-2</c:v>
                </c:pt>
                <c:pt idx="100">
                  <c:v>8.9113137259103303E-2</c:v>
                </c:pt>
                <c:pt idx="101">
                  <c:v>8.7836485233012351E-2</c:v>
                </c:pt>
                <c:pt idx="102">
                  <c:v>8.6587719877688651E-2</c:v>
                </c:pt>
                <c:pt idx="103">
                  <c:v>8.5349360993759671E-2</c:v>
                </c:pt>
                <c:pt idx="104">
                  <c:v>8.4149560699161019E-2</c:v>
                </c:pt>
                <c:pt idx="105">
                  <c:v>8.316602492804348E-2</c:v>
                </c:pt>
                <c:pt idx="106">
                  <c:v>8.2110475733034427E-2</c:v>
                </c:pt>
                <c:pt idx="107">
                  <c:v>8.0956289165673767E-2</c:v>
                </c:pt>
                <c:pt idx="108">
                  <c:v>7.9599933341200857E-2</c:v>
                </c:pt>
                <c:pt idx="109">
                  <c:v>7.8462207842028731E-2</c:v>
                </c:pt>
                <c:pt idx="110">
                  <c:v>7.7188436185043563E-2</c:v>
                </c:pt>
                <c:pt idx="111">
                  <c:v>7.6061087396489202E-2</c:v>
                </c:pt>
                <c:pt idx="112">
                  <c:v>7.5377610599964173E-2</c:v>
                </c:pt>
                <c:pt idx="113">
                  <c:v>7.4310582794204771E-2</c:v>
                </c:pt>
                <c:pt idx="114">
                  <c:v>7.3596648717122903E-2</c:v>
                </c:pt>
                <c:pt idx="115">
                  <c:v>7.2648372911728876E-2</c:v>
                </c:pt>
                <c:pt idx="116">
                  <c:v>7.1854641335586611E-2</c:v>
                </c:pt>
                <c:pt idx="117">
                  <c:v>7.1089773311750148E-2</c:v>
                </c:pt>
                <c:pt idx="118">
                  <c:v>7.023754686701178E-2</c:v>
                </c:pt>
                <c:pt idx="119">
                  <c:v>6.9590825283703306E-2</c:v>
                </c:pt>
                <c:pt idx="120">
                  <c:v>6.8708236674709267E-2</c:v>
                </c:pt>
                <c:pt idx="121">
                  <c:v>6.7864465509619332E-2</c:v>
                </c:pt>
                <c:pt idx="122">
                  <c:v>6.7264052235933458E-2</c:v>
                </c:pt>
                <c:pt idx="123">
                  <c:v>6.6514990211867353E-2</c:v>
                </c:pt>
                <c:pt idx="124">
                  <c:v>6.5858177437928211E-2</c:v>
                </c:pt>
                <c:pt idx="125">
                  <c:v>6.5083630112736102E-2</c:v>
                </c:pt>
                <c:pt idx="126">
                  <c:v>6.4436205319921225E-2</c:v>
                </c:pt>
                <c:pt idx="127">
                  <c:v>6.3684590278372255E-2</c:v>
                </c:pt>
                <c:pt idx="128">
                  <c:v>6.2984397831632122E-2</c:v>
                </c:pt>
                <c:pt idx="129">
                  <c:v>6.2325998025884122E-2</c:v>
                </c:pt>
                <c:pt idx="130">
                  <c:v>6.1882446037952232E-2</c:v>
                </c:pt>
                <c:pt idx="131">
                  <c:v>6.1301202205755745E-2</c:v>
                </c:pt>
                <c:pt idx="132">
                  <c:v>6.0705976819988239E-2</c:v>
                </c:pt>
                <c:pt idx="133">
                  <c:v>6.0137040899960525E-2</c:v>
                </c:pt>
                <c:pt idx="134">
                  <c:v>5.9414401875911405E-2</c:v>
                </c:pt>
                <c:pt idx="135">
                  <c:v>5.8809153940241332E-2</c:v>
                </c:pt>
                <c:pt idx="136">
                  <c:v>5.8194446872664618E-2</c:v>
                </c:pt>
                <c:pt idx="137">
                  <c:v>5.7596878409865715E-2</c:v>
                </c:pt>
                <c:pt idx="138">
                  <c:v>5.6898634083155764E-2</c:v>
                </c:pt>
                <c:pt idx="139">
                  <c:v>5.6434423719308513E-2</c:v>
                </c:pt>
                <c:pt idx="140">
                  <c:v>5.6007634039131227E-2</c:v>
                </c:pt>
                <c:pt idx="141">
                  <c:v>5.556792379074782E-2</c:v>
                </c:pt>
                <c:pt idx="142">
                  <c:v>5.5162026387815422E-2</c:v>
                </c:pt>
                <c:pt idx="143">
                  <c:v>5.4614533371535101E-2</c:v>
                </c:pt>
                <c:pt idx="144">
                  <c:v>5.4175116299974513E-2</c:v>
                </c:pt>
                <c:pt idx="145">
                  <c:v>5.3719356182842848E-2</c:v>
                </c:pt>
                <c:pt idx="146">
                  <c:v>5.3240732033960736E-2</c:v>
                </c:pt>
                <c:pt idx="147">
                  <c:v>5.2729211852887481E-2</c:v>
                </c:pt>
                <c:pt idx="148">
                  <c:v>5.2067397166219442E-2</c:v>
                </c:pt>
                <c:pt idx="149">
                  <c:v>5.1728662654532132E-2</c:v>
                </c:pt>
                <c:pt idx="150">
                  <c:v>5.128692301208726E-2</c:v>
                </c:pt>
                <c:pt idx="151">
                  <c:v>5.0730195728410643E-2</c:v>
                </c:pt>
                <c:pt idx="152">
                  <c:v>5.0153465115693185E-2</c:v>
                </c:pt>
                <c:pt idx="153">
                  <c:v>4.9814776520510362E-2</c:v>
                </c:pt>
                <c:pt idx="154">
                  <c:v>4.9380991465422297E-2</c:v>
                </c:pt>
                <c:pt idx="155">
                  <c:v>4.891887046833121E-2</c:v>
                </c:pt>
                <c:pt idx="156">
                  <c:v>4.8629966249291168E-2</c:v>
                </c:pt>
                <c:pt idx="157">
                  <c:v>4.8418946298595222E-2</c:v>
                </c:pt>
                <c:pt idx="158">
                  <c:v>4.7953950990731409E-2</c:v>
                </c:pt>
                <c:pt idx="159">
                  <c:v>4.7641148958137647E-2</c:v>
                </c:pt>
                <c:pt idx="160">
                  <c:v>4.71104095460112E-2</c:v>
                </c:pt>
                <c:pt idx="161">
                  <c:v>4.6713148639164981E-2</c:v>
                </c:pt>
                <c:pt idx="162">
                  <c:v>4.6385960069669219E-2</c:v>
                </c:pt>
                <c:pt idx="163">
                  <c:v>4.6104273595289791E-2</c:v>
                </c:pt>
                <c:pt idx="164">
                  <c:v>4.5688852295292071E-2</c:v>
                </c:pt>
                <c:pt idx="165">
                  <c:v>4.5236649778873317E-2</c:v>
                </c:pt>
                <c:pt idx="166">
                  <c:v>4.499727406539622E-2</c:v>
                </c:pt>
                <c:pt idx="167">
                  <c:v>4.4668611586569762E-2</c:v>
                </c:pt>
                <c:pt idx="168">
                  <c:v>4.422966467402889E-2</c:v>
                </c:pt>
                <c:pt idx="169">
                  <c:v>4.3921897748134375E-2</c:v>
                </c:pt>
                <c:pt idx="170">
                  <c:v>4.3647452000482367E-2</c:v>
                </c:pt>
                <c:pt idx="171">
                  <c:v>4.3128112707847333E-2</c:v>
                </c:pt>
                <c:pt idx="172">
                  <c:v>4.2878161354681699E-2</c:v>
                </c:pt>
                <c:pt idx="173">
                  <c:v>4.255226294462866E-2</c:v>
                </c:pt>
                <c:pt idx="174">
                  <c:v>4.2216746566628216E-2</c:v>
                </c:pt>
                <c:pt idx="175">
                  <c:v>4.1897352480198324E-2</c:v>
                </c:pt>
                <c:pt idx="176">
                  <c:v>4.157308705988727E-2</c:v>
                </c:pt>
                <c:pt idx="177">
                  <c:v>4.132557478404808E-2</c:v>
                </c:pt>
                <c:pt idx="178">
                  <c:v>4.1087900480498485E-2</c:v>
                </c:pt>
                <c:pt idx="179">
                  <c:v>4.0895213684956522E-2</c:v>
                </c:pt>
                <c:pt idx="180">
                  <c:v>4.0533146967334566E-2</c:v>
                </c:pt>
                <c:pt idx="181">
                  <c:v>4.0291219282990176E-2</c:v>
                </c:pt>
                <c:pt idx="182">
                  <c:v>3.9960925835141548E-2</c:v>
                </c:pt>
                <c:pt idx="183">
                  <c:v>3.9616037336338006E-2</c:v>
                </c:pt>
                <c:pt idx="184">
                  <c:v>3.9257211622667043E-2</c:v>
                </c:pt>
                <c:pt idx="185">
                  <c:v>3.9017189011799847E-2</c:v>
                </c:pt>
                <c:pt idx="186">
                  <c:v>3.8758172669959956E-2</c:v>
                </c:pt>
                <c:pt idx="187">
                  <c:v>3.8571686487180568E-2</c:v>
                </c:pt>
                <c:pt idx="188">
                  <c:v>3.819846837584806E-2</c:v>
                </c:pt>
                <c:pt idx="189">
                  <c:v>3.7987562739396519E-2</c:v>
                </c:pt>
                <c:pt idx="190">
                  <c:v>3.7675298750694419E-2</c:v>
                </c:pt>
              </c:numCache>
            </c:numRef>
          </c:yVal>
          <c:smooth val="1"/>
          <c:extLst>
            <c:ext xmlns:c16="http://schemas.microsoft.com/office/drawing/2014/chart" uri="{C3380CC4-5D6E-409C-BE32-E72D297353CC}">
              <c16:uniqueId val="{00000001-10B0-4D6D-84C2-ABD4DDB42D17}"/>
            </c:ext>
          </c:extLst>
        </c:ser>
        <c:ser>
          <c:idx val="2"/>
          <c:order val="2"/>
          <c:tx>
            <c:strRef>
              <c:f>'Main Results'!$E$1</c:f>
              <c:strCache>
                <c:ptCount val="1"/>
                <c:pt idx="0">
                  <c:v>VMT</c:v>
                </c:pt>
              </c:strCache>
            </c:strRef>
          </c:tx>
          <c:spPr>
            <a:ln w="50800" cap="rnd">
              <a:solidFill>
                <a:schemeClr val="accent3"/>
              </a:solidFill>
              <a:round/>
            </a:ln>
            <a:effectLst/>
          </c:spPr>
          <c:marker>
            <c:symbol val="none"/>
          </c:marker>
          <c:xVal>
            <c:numRef>
              <c:f>'Main Results'!$B$2:$B$192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'Main Results'!$E$2:$E$192</c:f>
              <c:numCache>
                <c:formatCode>0.00%</c:formatCode>
                <c:ptCount val="191"/>
                <c:pt idx="0">
                  <c:v>0.99722911035596096</c:v>
                </c:pt>
                <c:pt idx="1">
                  <c:v>0.99674279872186655</c:v>
                </c:pt>
                <c:pt idx="2">
                  <c:v>0.9948185504268855</c:v>
                </c:pt>
                <c:pt idx="3">
                  <c:v>0.99275102285263239</c:v>
                </c:pt>
                <c:pt idx="4">
                  <c:v>0.99033091024405784</c:v>
                </c:pt>
                <c:pt idx="5">
                  <c:v>0.98605030375726455</c:v>
                </c:pt>
                <c:pt idx="6">
                  <c:v>0.97976955552443068</c:v>
                </c:pt>
                <c:pt idx="7">
                  <c:v>0.97157516467368565</c:v>
                </c:pt>
                <c:pt idx="8">
                  <c:v>0.95991856943136722</c:v>
                </c:pt>
                <c:pt idx="9">
                  <c:v>0.94294296917187603</c:v>
                </c:pt>
                <c:pt idx="10">
                  <c:v>0.92156547066512218</c:v>
                </c:pt>
                <c:pt idx="11">
                  <c:v>0.89523091304144276</c:v>
                </c:pt>
                <c:pt idx="12">
                  <c:v>0.86540351216715417</c:v>
                </c:pt>
                <c:pt idx="13">
                  <c:v>0.83243599785669875</c:v>
                </c:pt>
                <c:pt idx="14">
                  <c:v>0.79727949685606314</c:v>
                </c:pt>
                <c:pt idx="15">
                  <c:v>0.75953797268271095</c:v>
                </c:pt>
                <c:pt idx="16">
                  <c:v>0.72292380722705019</c:v>
                </c:pt>
                <c:pt idx="17">
                  <c:v>0.68460479607259128</c:v>
                </c:pt>
                <c:pt idx="18">
                  <c:v>0.6476289486804313</c:v>
                </c:pt>
                <c:pt idx="19">
                  <c:v>0.61318125817522229</c:v>
                </c:pt>
                <c:pt idx="20">
                  <c:v>0.57767314466218489</c:v>
                </c:pt>
                <c:pt idx="21">
                  <c:v>0.54398898411718588</c:v>
                </c:pt>
                <c:pt idx="22">
                  <c:v>0.5128723139726612</c:v>
                </c:pt>
                <c:pt idx="23">
                  <c:v>0.4829355528371288</c:v>
                </c:pt>
                <c:pt idx="24">
                  <c:v>0.45458644831494499</c:v>
                </c:pt>
                <c:pt idx="25">
                  <c:v>0.426808230423876</c:v>
                </c:pt>
                <c:pt idx="26">
                  <c:v>0.40153431158940461</c:v>
                </c:pt>
                <c:pt idx="27">
                  <c:v>0.37787153606660645</c:v>
                </c:pt>
                <c:pt idx="28">
                  <c:v>0.35578147667309212</c:v>
                </c:pt>
                <c:pt idx="29">
                  <c:v>0.33496993835978223</c:v>
                </c:pt>
                <c:pt idx="30">
                  <c:v>0.31512037376030932</c:v>
                </c:pt>
                <c:pt idx="31">
                  <c:v>0.29633637668762325</c:v>
                </c:pt>
                <c:pt idx="32">
                  <c:v>0.27950200413840803</c:v>
                </c:pt>
                <c:pt idx="33">
                  <c:v>0.2639182289639655</c:v>
                </c:pt>
                <c:pt idx="34">
                  <c:v>0.24912633903078674</c:v>
                </c:pt>
                <c:pt idx="35">
                  <c:v>0.23502715859947604</c:v>
                </c:pt>
                <c:pt idx="36">
                  <c:v>0.22214112475462114</c:v>
                </c:pt>
                <c:pt idx="37">
                  <c:v>0.2098148317066505</c:v>
                </c:pt>
                <c:pt idx="38">
                  <c:v>0.19839309056231413</c:v>
                </c:pt>
                <c:pt idx="39">
                  <c:v>0.18743407619986943</c:v>
                </c:pt>
                <c:pt idx="40">
                  <c:v>0.17764556524942329</c:v>
                </c:pt>
                <c:pt idx="41">
                  <c:v>0.16823005322335627</c:v>
                </c:pt>
                <c:pt idx="42">
                  <c:v>0.15948605259426574</c:v>
                </c:pt>
                <c:pt idx="43">
                  <c:v>0.15138967871520603</c:v>
                </c:pt>
                <c:pt idx="44">
                  <c:v>0.14354393257230574</c:v>
                </c:pt>
                <c:pt idx="45">
                  <c:v>0.13601520351787472</c:v>
                </c:pt>
                <c:pt idx="46">
                  <c:v>0.1293047114803918</c:v>
                </c:pt>
                <c:pt idx="47">
                  <c:v>0.12289054158781577</c:v>
                </c:pt>
                <c:pt idx="48">
                  <c:v>0.11680449432024849</c:v>
                </c:pt>
                <c:pt idx="49">
                  <c:v>0.11113589073923302</c:v>
                </c:pt>
                <c:pt idx="50">
                  <c:v>0.10597845172893418</c:v>
                </c:pt>
                <c:pt idx="51">
                  <c:v>0.10068209196444267</c:v>
                </c:pt>
                <c:pt idx="52">
                  <c:v>9.5961278821795268E-2</c:v>
                </c:pt>
                <c:pt idx="53">
                  <c:v>9.1590978129029818E-2</c:v>
                </c:pt>
                <c:pt idx="54">
                  <c:v>8.7488234162887424E-2</c:v>
                </c:pt>
                <c:pt idx="55">
                  <c:v>8.3552305142559055E-2</c:v>
                </c:pt>
                <c:pt idx="56">
                  <c:v>7.9822856465144698E-2</c:v>
                </c:pt>
                <c:pt idx="57">
                  <c:v>7.6410074417375157E-2</c:v>
                </c:pt>
                <c:pt idx="58">
                  <c:v>7.3126001777946259E-2</c:v>
                </c:pt>
                <c:pt idx="59">
                  <c:v>6.9979771809780017E-2</c:v>
                </c:pt>
                <c:pt idx="60">
                  <c:v>6.7114283528137239E-2</c:v>
                </c:pt>
                <c:pt idx="61">
                  <c:v>6.4337932937001491E-2</c:v>
                </c:pt>
                <c:pt idx="62">
                  <c:v>6.1687835222743619E-2</c:v>
                </c:pt>
                <c:pt idx="63">
                  <c:v>5.9272379309588202E-2</c:v>
                </c:pt>
                <c:pt idx="64">
                  <c:v>5.6965288693185442E-2</c:v>
                </c:pt>
                <c:pt idx="65">
                  <c:v>5.4814527625843136E-2</c:v>
                </c:pt>
                <c:pt idx="66">
                  <c:v>5.2792542467439203E-2</c:v>
                </c:pt>
                <c:pt idx="67">
                  <c:v>5.0789770289634904E-2</c:v>
                </c:pt>
                <c:pt idx="68">
                  <c:v>4.8847208217689751E-2</c:v>
                </c:pt>
                <c:pt idx="69">
                  <c:v>4.7087980645734967E-2</c:v>
                </c:pt>
                <c:pt idx="70">
                  <c:v>4.5372688974284148E-2</c:v>
                </c:pt>
                <c:pt idx="71">
                  <c:v>4.3784164751203725E-2</c:v>
                </c:pt>
                <c:pt idx="72">
                  <c:v>4.230753157449469E-2</c:v>
                </c:pt>
                <c:pt idx="73">
                  <c:v>4.0901499030930724E-2</c:v>
                </c:pt>
                <c:pt idx="74">
                  <c:v>3.9510128112580561E-2</c:v>
                </c:pt>
                <c:pt idx="75">
                  <c:v>3.8149597599460953E-2</c:v>
                </c:pt>
                <c:pt idx="76">
                  <c:v>3.6869781958119831E-2</c:v>
                </c:pt>
                <c:pt idx="77">
                  <c:v>3.5649371251429335E-2</c:v>
                </c:pt>
                <c:pt idx="78">
                  <c:v>3.4408656572405501E-2</c:v>
                </c:pt>
                <c:pt idx="79">
                  <c:v>3.32742895661318E-2</c:v>
                </c:pt>
                <c:pt idx="80">
                  <c:v>3.2203950066015244E-2</c:v>
                </c:pt>
                <c:pt idx="81">
                  <c:v>3.1155548000878969E-2</c:v>
                </c:pt>
                <c:pt idx="82">
                  <c:v>3.0161331741074594E-2</c:v>
                </c:pt>
                <c:pt idx="83">
                  <c:v>2.9212616615987116E-2</c:v>
                </c:pt>
                <c:pt idx="84">
                  <c:v>2.8371337103738653E-2</c:v>
                </c:pt>
                <c:pt idx="85">
                  <c:v>2.7511900856332434E-2</c:v>
                </c:pt>
                <c:pt idx="86">
                  <c:v>2.6653179249128561E-2</c:v>
                </c:pt>
                <c:pt idx="87">
                  <c:v>2.5813597601397644E-2</c:v>
                </c:pt>
                <c:pt idx="88">
                  <c:v>2.5058031784372454E-2</c:v>
                </c:pt>
                <c:pt idx="89">
                  <c:v>2.4335663692548075E-2</c:v>
                </c:pt>
                <c:pt idx="90">
                  <c:v>2.3666533617959597E-2</c:v>
                </c:pt>
                <c:pt idx="91">
                  <c:v>2.2986884603790197E-2</c:v>
                </c:pt>
                <c:pt idx="92">
                  <c:v>2.232753563582154E-2</c:v>
                </c:pt>
                <c:pt idx="93">
                  <c:v>2.167354339861452E-2</c:v>
                </c:pt>
                <c:pt idx="94">
                  <c:v>2.1086493395930699E-2</c:v>
                </c:pt>
                <c:pt idx="95">
                  <c:v>2.0552350194471249E-2</c:v>
                </c:pt>
                <c:pt idx="96">
                  <c:v>1.997133824219352E-2</c:v>
                </c:pt>
                <c:pt idx="97">
                  <c:v>1.9491089717940165E-2</c:v>
                </c:pt>
                <c:pt idx="98">
                  <c:v>1.9023273772502097E-2</c:v>
                </c:pt>
                <c:pt idx="99">
                  <c:v>1.8555834692367955E-2</c:v>
                </c:pt>
                <c:pt idx="100">
                  <c:v>1.8100000467012788E-2</c:v>
                </c:pt>
                <c:pt idx="101">
                  <c:v>1.7598018790569953E-2</c:v>
                </c:pt>
                <c:pt idx="102">
                  <c:v>1.7156222504904586E-2</c:v>
                </c:pt>
                <c:pt idx="103">
                  <c:v>1.672135276684367E-2</c:v>
                </c:pt>
                <c:pt idx="104">
                  <c:v>1.6314421744698521E-2</c:v>
                </c:pt>
                <c:pt idx="105">
                  <c:v>1.5925953084179319E-2</c:v>
                </c:pt>
                <c:pt idx="106">
                  <c:v>1.5558522696623412E-2</c:v>
                </c:pt>
                <c:pt idx="107">
                  <c:v>1.5186020388035064E-2</c:v>
                </c:pt>
                <c:pt idx="108">
                  <c:v>1.4843708321241636E-2</c:v>
                </c:pt>
                <c:pt idx="109">
                  <c:v>1.4483136927573439E-2</c:v>
                </c:pt>
                <c:pt idx="110">
                  <c:v>1.4125578267266055E-2</c:v>
                </c:pt>
                <c:pt idx="111">
                  <c:v>1.3778289577469705E-2</c:v>
                </c:pt>
                <c:pt idx="112">
                  <c:v>1.3472822239931128E-2</c:v>
                </c:pt>
                <c:pt idx="113">
                  <c:v>1.3149292277292892E-2</c:v>
                </c:pt>
                <c:pt idx="114">
                  <c:v>1.2889999972963558E-2</c:v>
                </c:pt>
                <c:pt idx="115">
                  <c:v>1.2574698035022263E-2</c:v>
                </c:pt>
                <c:pt idx="116">
                  <c:v>1.2314322829700398E-2</c:v>
                </c:pt>
                <c:pt idx="117">
                  <c:v>1.2020952537837241E-2</c:v>
                </c:pt>
                <c:pt idx="118">
                  <c:v>1.1751127133456466E-2</c:v>
                </c:pt>
                <c:pt idx="119">
                  <c:v>1.1546980649717611E-2</c:v>
                </c:pt>
                <c:pt idx="120">
                  <c:v>1.1288770216094639E-2</c:v>
                </c:pt>
                <c:pt idx="121">
                  <c:v>1.1025544655411047E-2</c:v>
                </c:pt>
                <c:pt idx="122">
                  <c:v>1.0812225932222724E-2</c:v>
                </c:pt>
                <c:pt idx="123">
                  <c:v>1.0606786486514112E-2</c:v>
                </c:pt>
                <c:pt idx="124">
                  <c:v>1.038836734770357E-2</c:v>
                </c:pt>
                <c:pt idx="125">
                  <c:v>1.0197775698915987E-2</c:v>
                </c:pt>
                <c:pt idx="126">
                  <c:v>1.0004947002438636E-2</c:v>
                </c:pt>
                <c:pt idx="127">
                  <c:v>9.783987819308974E-3</c:v>
                </c:pt>
                <c:pt idx="128">
                  <c:v>9.5947709181557934E-3</c:v>
                </c:pt>
                <c:pt idx="129">
                  <c:v>9.4172109700798364E-3</c:v>
                </c:pt>
                <c:pt idx="130">
                  <c:v>9.2217010670894994E-3</c:v>
                </c:pt>
                <c:pt idx="131">
                  <c:v>9.0403982477065773E-3</c:v>
                </c:pt>
                <c:pt idx="132">
                  <c:v>8.8560377329036776E-3</c:v>
                </c:pt>
                <c:pt idx="133">
                  <c:v>8.6885313165178651E-3</c:v>
                </c:pt>
                <c:pt idx="134">
                  <c:v>8.5140198599752883E-3</c:v>
                </c:pt>
                <c:pt idx="135">
                  <c:v>8.3536425458488519E-3</c:v>
                </c:pt>
                <c:pt idx="136">
                  <c:v>8.1932467070447348E-3</c:v>
                </c:pt>
                <c:pt idx="137">
                  <c:v>8.0188390091854023E-3</c:v>
                </c:pt>
                <c:pt idx="138">
                  <c:v>7.8447071889896532E-3</c:v>
                </c:pt>
                <c:pt idx="139">
                  <c:v>7.6892234425487808E-3</c:v>
                </c:pt>
                <c:pt idx="140">
                  <c:v>7.5595711309347207E-3</c:v>
                </c:pt>
                <c:pt idx="141">
                  <c:v>7.4314531082964649E-3</c:v>
                </c:pt>
                <c:pt idx="142">
                  <c:v>7.3060589131303524E-3</c:v>
                </c:pt>
                <c:pt idx="143">
                  <c:v>7.1922742975780909E-3</c:v>
                </c:pt>
                <c:pt idx="144">
                  <c:v>7.0714217948875321E-3</c:v>
                </c:pt>
                <c:pt idx="145">
                  <c:v>6.9522546980805133E-3</c:v>
                </c:pt>
                <c:pt idx="146">
                  <c:v>6.834970600612349E-3</c:v>
                </c:pt>
                <c:pt idx="147">
                  <c:v>6.7202864049423945E-3</c:v>
                </c:pt>
                <c:pt idx="148">
                  <c:v>6.5801534144171846E-3</c:v>
                </c:pt>
                <c:pt idx="149">
                  <c:v>6.4798285521722697E-3</c:v>
                </c:pt>
                <c:pt idx="150">
                  <c:v>6.3566908768870143E-3</c:v>
                </c:pt>
                <c:pt idx="151">
                  <c:v>6.2506347871488788E-3</c:v>
                </c:pt>
                <c:pt idx="152">
                  <c:v>6.138342206647991E-3</c:v>
                </c:pt>
                <c:pt idx="153">
                  <c:v>6.0484006698577559E-3</c:v>
                </c:pt>
                <c:pt idx="154">
                  <c:v>5.9539662531306031E-3</c:v>
                </c:pt>
                <c:pt idx="155">
                  <c:v>5.8613864902769802E-3</c:v>
                </c:pt>
                <c:pt idx="156">
                  <c:v>5.773696353054282E-3</c:v>
                </c:pt>
                <c:pt idx="157">
                  <c:v>5.6932937781733516E-3</c:v>
                </c:pt>
                <c:pt idx="158">
                  <c:v>5.5924233183814289E-3</c:v>
                </c:pt>
                <c:pt idx="159">
                  <c:v>5.5145539730736088E-3</c:v>
                </c:pt>
                <c:pt idx="160">
                  <c:v>5.4164879022557157E-3</c:v>
                </c:pt>
                <c:pt idx="161">
                  <c:v>5.3445738350794362E-3</c:v>
                </c:pt>
                <c:pt idx="162">
                  <c:v>5.2564473227863706E-3</c:v>
                </c:pt>
                <c:pt idx="163">
                  <c:v>5.1839712991257388E-3</c:v>
                </c:pt>
                <c:pt idx="164">
                  <c:v>5.1077203921243413E-3</c:v>
                </c:pt>
                <c:pt idx="165">
                  <c:v>5.0304822943615813E-3</c:v>
                </c:pt>
                <c:pt idx="166">
                  <c:v>4.9616854641997476E-3</c:v>
                </c:pt>
                <c:pt idx="167">
                  <c:v>4.8835391597817019E-3</c:v>
                </c:pt>
                <c:pt idx="168">
                  <c:v>4.8137819485660057E-3</c:v>
                </c:pt>
                <c:pt idx="169">
                  <c:v>4.7538125281399229E-3</c:v>
                </c:pt>
                <c:pt idx="170">
                  <c:v>4.6819763947601768E-3</c:v>
                </c:pt>
                <c:pt idx="171">
                  <c:v>4.6103284450399133E-3</c:v>
                </c:pt>
                <c:pt idx="172">
                  <c:v>4.5525496511079622E-3</c:v>
                </c:pt>
                <c:pt idx="173">
                  <c:v>4.4971851206608562E-3</c:v>
                </c:pt>
                <c:pt idx="174">
                  <c:v>4.4313735516472979E-3</c:v>
                </c:pt>
                <c:pt idx="175">
                  <c:v>4.3632592906620582E-3</c:v>
                </c:pt>
                <c:pt idx="176">
                  <c:v>4.2948051439484648E-3</c:v>
                </c:pt>
                <c:pt idx="177">
                  <c:v>4.2339154175612039E-3</c:v>
                </c:pt>
                <c:pt idx="178">
                  <c:v>4.1741218195177144E-3</c:v>
                </c:pt>
                <c:pt idx="179">
                  <c:v>4.1272782537939909E-3</c:v>
                </c:pt>
                <c:pt idx="180">
                  <c:v>4.068767423667804E-3</c:v>
                </c:pt>
                <c:pt idx="181">
                  <c:v>4.0151046131417902E-3</c:v>
                </c:pt>
                <c:pt idx="182">
                  <c:v>3.9587058398477789E-3</c:v>
                </c:pt>
                <c:pt idx="183">
                  <c:v>3.9118988225285024E-3</c:v>
                </c:pt>
                <c:pt idx="184">
                  <c:v>3.8495894251620796E-3</c:v>
                </c:pt>
                <c:pt idx="185">
                  <c:v>3.7997096232099655E-3</c:v>
                </c:pt>
                <c:pt idx="186">
                  <c:v>3.7649642480992881E-3</c:v>
                </c:pt>
                <c:pt idx="187">
                  <c:v>3.7185769162920695E-3</c:v>
                </c:pt>
                <c:pt idx="188">
                  <c:v>3.668374274810122E-3</c:v>
                </c:pt>
                <c:pt idx="189">
                  <c:v>3.6234408872811582E-3</c:v>
                </c:pt>
                <c:pt idx="190">
                  <c:v>3.5768415690927893E-3</c:v>
                </c:pt>
              </c:numCache>
            </c:numRef>
          </c:yVal>
          <c:smooth val="1"/>
          <c:extLst>
            <c:ext xmlns:c16="http://schemas.microsoft.com/office/drawing/2014/chart" uri="{C3380CC4-5D6E-409C-BE32-E72D297353CC}">
              <c16:uniqueId val="{00000002-10B0-4D6D-84C2-ABD4DDB42D17}"/>
            </c:ext>
          </c:extLst>
        </c:ser>
        <c:dLbls>
          <c:showLegendKey val="0"/>
          <c:showVal val="0"/>
          <c:showCatName val="0"/>
          <c:showSerName val="0"/>
          <c:showPercent val="0"/>
          <c:showBubbleSize val="0"/>
        </c:dLbls>
        <c:axId val="1006796576"/>
        <c:axId val="1084302032"/>
      </c:scatterChart>
      <c:valAx>
        <c:axId val="1006796576"/>
        <c:scaling>
          <c:orientation val="minMax"/>
          <c:max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Average Price Per Mile For Alternatives to Owned Cars</a:t>
                </a:r>
              </a:p>
            </c:rich>
          </c:tx>
          <c:layout>
            <c:manualLayout>
              <c:xMode val="edge"/>
              <c:yMode val="edge"/>
              <c:x val="0.20252796762356631"/>
              <c:y val="0.9033556232278010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84302032"/>
        <c:crosses val="autoZero"/>
        <c:crossBetween val="midCat"/>
        <c:majorUnit val="0.25"/>
      </c:valAx>
      <c:valAx>
        <c:axId val="10843020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06796576"/>
        <c:crosses val="autoZero"/>
        <c:crossBetween val="midCat"/>
      </c:valAx>
      <c:spPr>
        <a:noFill/>
        <a:ln>
          <a:noFill/>
        </a:ln>
        <a:effectLst/>
      </c:spPr>
    </c:plotArea>
    <c:legend>
      <c:legendPos val="b"/>
      <c:layout>
        <c:manualLayout>
          <c:xMode val="edge"/>
          <c:yMode val="edge"/>
          <c:x val="0.62675979061939291"/>
          <c:y val="0.21126091442695227"/>
          <c:w val="0.26331020063170069"/>
          <c:h val="0.16521416380164777"/>
        </c:manualLayout>
      </c:layout>
      <c:overlay val="0"/>
      <c:spPr>
        <a:solidFill>
          <a:schemeClr val="bg1"/>
        </a:solidFill>
        <a:ln w="9525">
          <a:solidFill>
            <a:schemeClr val="bg1">
              <a:lumMod val="85000"/>
            </a:schemeClr>
          </a:solid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i="0" baseline="0" dirty="0">
                <a:effectLst/>
              </a:rPr>
              <a:t>Fraction of Households, Owned Cars, and Owned Car VMT Economically Shed By Price Point in High Density U.S. BG Including Parking Costs, 2017</a:t>
            </a:r>
            <a:endParaRPr lang="en-US" sz="2400" dirty="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897765760883669E-2"/>
          <c:y val="0.1686493264570762"/>
          <c:w val="0.8549834399384294"/>
          <c:h val="0.65452003532402225"/>
        </c:manualLayout>
      </c:layout>
      <c:scatterChart>
        <c:scatterStyle val="smoothMarker"/>
        <c:varyColors val="0"/>
        <c:ser>
          <c:idx val="0"/>
          <c:order val="0"/>
          <c:tx>
            <c:strRef>
              <c:f>'Hi IncPark'!$C$1</c:f>
              <c:strCache>
                <c:ptCount val="1"/>
                <c:pt idx="0">
                  <c:v>Households</c:v>
                </c:pt>
              </c:strCache>
            </c:strRef>
          </c:tx>
          <c:spPr>
            <a:ln w="50800" cap="rnd">
              <a:solidFill>
                <a:schemeClr val="accent1"/>
              </a:solidFill>
              <a:round/>
            </a:ln>
            <a:effectLst/>
          </c:spPr>
          <c:marker>
            <c:symbol val="none"/>
          </c:marker>
          <c:xVal>
            <c:numRef>
              <c:f>'Hi IncPark'!$B$2:$B$190</c:f>
              <c:numCache>
                <c:formatCode>_("$"* #,##0.00_);_("$"* \(#,##0.00\);_("$"* "-"??_);_(@_)</c:formatCode>
                <c:ptCount val="189"/>
                <c:pt idx="0">
                  <c:v>0.14000000000000001</c:v>
                </c:pt>
                <c:pt idx="1">
                  <c:v>0.15</c:v>
                </c:pt>
                <c:pt idx="2">
                  <c:v>0.16</c:v>
                </c:pt>
                <c:pt idx="3">
                  <c:v>0.17</c:v>
                </c:pt>
                <c:pt idx="4">
                  <c:v>0.18</c:v>
                </c:pt>
                <c:pt idx="5">
                  <c:v>0.19</c:v>
                </c:pt>
                <c:pt idx="6">
                  <c:v>0.2</c:v>
                </c:pt>
                <c:pt idx="7">
                  <c:v>0.21</c:v>
                </c:pt>
                <c:pt idx="8">
                  <c:v>0.22</c:v>
                </c:pt>
                <c:pt idx="9">
                  <c:v>0.23</c:v>
                </c:pt>
                <c:pt idx="10">
                  <c:v>0.24</c:v>
                </c:pt>
                <c:pt idx="11">
                  <c:v>0.25</c:v>
                </c:pt>
                <c:pt idx="12">
                  <c:v>0.26</c:v>
                </c:pt>
                <c:pt idx="13">
                  <c:v>0.27</c:v>
                </c:pt>
                <c:pt idx="14">
                  <c:v>0.28000000000000003</c:v>
                </c:pt>
                <c:pt idx="15">
                  <c:v>0.28999999999999998</c:v>
                </c:pt>
                <c:pt idx="16">
                  <c:v>0.3</c:v>
                </c:pt>
                <c:pt idx="17">
                  <c:v>0.31</c:v>
                </c:pt>
                <c:pt idx="18">
                  <c:v>0.32</c:v>
                </c:pt>
                <c:pt idx="19">
                  <c:v>0.33</c:v>
                </c:pt>
                <c:pt idx="20">
                  <c:v>0.34</c:v>
                </c:pt>
                <c:pt idx="21">
                  <c:v>0.35</c:v>
                </c:pt>
                <c:pt idx="22">
                  <c:v>0.36</c:v>
                </c:pt>
                <c:pt idx="23">
                  <c:v>0.37</c:v>
                </c:pt>
                <c:pt idx="24">
                  <c:v>0.38</c:v>
                </c:pt>
                <c:pt idx="25">
                  <c:v>0.39</c:v>
                </c:pt>
                <c:pt idx="26">
                  <c:v>0.4</c:v>
                </c:pt>
                <c:pt idx="27">
                  <c:v>0.41</c:v>
                </c:pt>
                <c:pt idx="28">
                  <c:v>0.42</c:v>
                </c:pt>
                <c:pt idx="29">
                  <c:v>0.43</c:v>
                </c:pt>
                <c:pt idx="30">
                  <c:v>0.44</c:v>
                </c:pt>
                <c:pt idx="31">
                  <c:v>0.45</c:v>
                </c:pt>
                <c:pt idx="32">
                  <c:v>0.46</c:v>
                </c:pt>
                <c:pt idx="33">
                  <c:v>0.47</c:v>
                </c:pt>
                <c:pt idx="34">
                  <c:v>0.48</c:v>
                </c:pt>
                <c:pt idx="35">
                  <c:v>0.49</c:v>
                </c:pt>
                <c:pt idx="36">
                  <c:v>0.5</c:v>
                </c:pt>
                <c:pt idx="37">
                  <c:v>0.51</c:v>
                </c:pt>
                <c:pt idx="38">
                  <c:v>0.52</c:v>
                </c:pt>
                <c:pt idx="39">
                  <c:v>0.53</c:v>
                </c:pt>
                <c:pt idx="40">
                  <c:v>0.54</c:v>
                </c:pt>
                <c:pt idx="41">
                  <c:v>0.55000000000000004</c:v>
                </c:pt>
                <c:pt idx="42">
                  <c:v>0.56000000000000005</c:v>
                </c:pt>
                <c:pt idx="43">
                  <c:v>0.56999999999999995</c:v>
                </c:pt>
                <c:pt idx="44">
                  <c:v>0.57999999999999996</c:v>
                </c:pt>
                <c:pt idx="45">
                  <c:v>0.59</c:v>
                </c:pt>
                <c:pt idx="46">
                  <c:v>0.6</c:v>
                </c:pt>
                <c:pt idx="47">
                  <c:v>0.61</c:v>
                </c:pt>
                <c:pt idx="48">
                  <c:v>0.62</c:v>
                </c:pt>
                <c:pt idx="49">
                  <c:v>0.63</c:v>
                </c:pt>
                <c:pt idx="50">
                  <c:v>0.64</c:v>
                </c:pt>
                <c:pt idx="51">
                  <c:v>0.65</c:v>
                </c:pt>
                <c:pt idx="52">
                  <c:v>0.66</c:v>
                </c:pt>
                <c:pt idx="53">
                  <c:v>0.67</c:v>
                </c:pt>
                <c:pt idx="54">
                  <c:v>0.68</c:v>
                </c:pt>
                <c:pt idx="55">
                  <c:v>0.69</c:v>
                </c:pt>
                <c:pt idx="56">
                  <c:v>0.7</c:v>
                </c:pt>
                <c:pt idx="57">
                  <c:v>0.71</c:v>
                </c:pt>
                <c:pt idx="58">
                  <c:v>0.72</c:v>
                </c:pt>
                <c:pt idx="59">
                  <c:v>0.73</c:v>
                </c:pt>
                <c:pt idx="60">
                  <c:v>0.74</c:v>
                </c:pt>
                <c:pt idx="61">
                  <c:v>0.75</c:v>
                </c:pt>
                <c:pt idx="62">
                  <c:v>0.76</c:v>
                </c:pt>
                <c:pt idx="63">
                  <c:v>0.77</c:v>
                </c:pt>
                <c:pt idx="64">
                  <c:v>0.78</c:v>
                </c:pt>
                <c:pt idx="65">
                  <c:v>0.79</c:v>
                </c:pt>
                <c:pt idx="66">
                  <c:v>0.8</c:v>
                </c:pt>
                <c:pt idx="67">
                  <c:v>0.81</c:v>
                </c:pt>
                <c:pt idx="68">
                  <c:v>0.82</c:v>
                </c:pt>
                <c:pt idx="69">
                  <c:v>0.83</c:v>
                </c:pt>
                <c:pt idx="70">
                  <c:v>0.84</c:v>
                </c:pt>
                <c:pt idx="71">
                  <c:v>0.85</c:v>
                </c:pt>
                <c:pt idx="72">
                  <c:v>0.86</c:v>
                </c:pt>
                <c:pt idx="73">
                  <c:v>0.87</c:v>
                </c:pt>
                <c:pt idx="74">
                  <c:v>0.88</c:v>
                </c:pt>
                <c:pt idx="75">
                  <c:v>0.89</c:v>
                </c:pt>
                <c:pt idx="76">
                  <c:v>0.9</c:v>
                </c:pt>
                <c:pt idx="77">
                  <c:v>0.91</c:v>
                </c:pt>
                <c:pt idx="78">
                  <c:v>0.92</c:v>
                </c:pt>
                <c:pt idx="79">
                  <c:v>0.93</c:v>
                </c:pt>
                <c:pt idx="80">
                  <c:v>0.94</c:v>
                </c:pt>
                <c:pt idx="81">
                  <c:v>0.95</c:v>
                </c:pt>
                <c:pt idx="82">
                  <c:v>0.96</c:v>
                </c:pt>
                <c:pt idx="83">
                  <c:v>0.97</c:v>
                </c:pt>
                <c:pt idx="84">
                  <c:v>0.98</c:v>
                </c:pt>
                <c:pt idx="85">
                  <c:v>0.99</c:v>
                </c:pt>
                <c:pt idx="86">
                  <c:v>1</c:v>
                </c:pt>
                <c:pt idx="87">
                  <c:v>1.01</c:v>
                </c:pt>
                <c:pt idx="88">
                  <c:v>1.02</c:v>
                </c:pt>
                <c:pt idx="89">
                  <c:v>1.03</c:v>
                </c:pt>
                <c:pt idx="90">
                  <c:v>1.04</c:v>
                </c:pt>
                <c:pt idx="91">
                  <c:v>1.05</c:v>
                </c:pt>
                <c:pt idx="92">
                  <c:v>1.06</c:v>
                </c:pt>
                <c:pt idx="93">
                  <c:v>1.07</c:v>
                </c:pt>
                <c:pt idx="94">
                  <c:v>1.08</c:v>
                </c:pt>
                <c:pt idx="95">
                  <c:v>1.0900000000000001</c:v>
                </c:pt>
                <c:pt idx="96">
                  <c:v>1.1000000000000001</c:v>
                </c:pt>
                <c:pt idx="97">
                  <c:v>1.1100000000000001</c:v>
                </c:pt>
                <c:pt idx="98">
                  <c:v>1.1200000000000001</c:v>
                </c:pt>
                <c:pt idx="99">
                  <c:v>1.1299999999999999</c:v>
                </c:pt>
                <c:pt idx="100">
                  <c:v>1.1399999999999999</c:v>
                </c:pt>
                <c:pt idx="101">
                  <c:v>1.1499999999999999</c:v>
                </c:pt>
                <c:pt idx="102">
                  <c:v>1.1599999999999999</c:v>
                </c:pt>
                <c:pt idx="103">
                  <c:v>1.17</c:v>
                </c:pt>
                <c:pt idx="104">
                  <c:v>1.18</c:v>
                </c:pt>
                <c:pt idx="105">
                  <c:v>1.19</c:v>
                </c:pt>
                <c:pt idx="106">
                  <c:v>1.2</c:v>
                </c:pt>
                <c:pt idx="107">
                  <c:v>1.21</c:v>
                </c:pt>
                <c:pt idx="108">
                  <c:v>1.22</c:v>
                </c:pt>
                <c:pt idx="109">
                  <c:v>1.23</c:v>
                </c:pt>
                <c:pt idx="110">
                  <c:v>1.24</c:v>
                </c:pt>
                <c:pt idx="111">
                  <c:v>1.25</c:v>
                </c:pt>
                <c:pt idx="112">
                  <c:v>1.26</c:v>
                </c:pt>
                <c:pt idx="113">
                  <c:v>1.27</c:v>
                </c:pt>
                <c:pt idx="114">
                  <c:v>1.28</c:v>
                </c:pt>
                <c:pt idx="115">
                  <c:v>1.29</c:v>
                </c:pt>
                <c:pt idx="116">
                  <c:v>1.3</c:v>
                </c:pt>
                <c:pt idx="117">
                  <c:v>1.31</c:v>
                </c:pt>
                <c:pt idx="118">
                  <c:v>1.32</c:v>
                </c:pt>
                <c:pt idx="119">
                  <c:v>1.33</c:v>
                </c:pt>
                <c:pt idx="120">
                  <c:v>1.34</c:v>
                </c:pt>
                <c:pt idx="121">
                  <c:v>1.35</c:v>
                </c:pt>
                <c:pt idx="122">
                  <c:v>1.36</c:v>
                </c:pt>
                <c:pt idx="123">
                  <c:v>1.37</c:v>
                </c:pt>
                <c:pt idx="124">
                  <c:v>1.38</c:v>
                </c:pt>
                <c:pt idx="125">
                  <c:v>1.39</c:v>
                </c:pt>
                <c:pt idx="126">
                  <c:v>1.4</c:v>
                </c:pt>
                <c:pt idx="127">
                  <c:v>1.41</c:v>
                </c:pt>
                <c:pt idx="128">
                  <c:v>1.42</c:v>
                </c:pt>
                <c:pt idx="129">
                  <c:v>1.43</c:v>
                </c:pt>
                <c:pt idx="130">
                  <c:v>1.44</c:v>
                </c:pt>
                <c:pt idx="131">
                  <c:v>1.45</c:v>
                </c:pt>
                <c:pt idx="132">
                  <c:v>1.46</c:v>
                </c:pt>
                <c:pt idx="133">
                  <c:v>1.47</c:v>
                </c:pt>
                <c:pt idx="134">
                  <c:v>1.48</c:v>
                </c:pt>
                <c:pt idx="135">
                  <c:v>1.49</c:v>
                </c:pt>
                <c:pt idx="136">
                  <c:v>1.5</c:v>
                </c:pt>
                <c:pt idx="137">
                  <c:v>1.51</c:v>
                </c:pt>
                <c:pt idx="138">
                  <c:v>1.52</c:v>
                </c:pt>
                <c:pt idx="139">
                  <c:v>1.53</c:v>
                </c:pt>
                <c:pt idx="140">
                  <c:v>1.54</c:v>
                </c:pt>
                <c:pt idx="141">
                  <c:v>1.55</c:v>
                </c:pt>
                <c:pt idx="142">
                  <c:v>1.56</c:v>
                </c:pt>
                <c:pt idx="143">
                  <c:v>1.57</c:v>
                </c:pt>
                <c:pt idx="144">
                  <c:v>1.58</c:v>
                </c:pt>
                <c:pt idx="145">
                  <c:v>1.59</c:v>
                </c:pt>
                <c:pt idx="146">
                  <c:v>1.6</c:v>
                </c:pt>
                <c:pt idx="147">
                  <c:v>1.61</c:v>
                </c:pt>
                <c:pt idx="148">
                  <c:v>1.62</c:v>
                </c:pt>
                <c:pt idx="149">
                  <c:v>1.63</c:v>
                </c:pt>
                <c:pt idx="150">
                  <c:v>1.64</c:v>
                </c:pt>
                <c:pt idx="151">
                  <c:v>1.65</c:v>
                </c:pt>
                <c:pt idx="152">
                  <c:v>1.66</c:v>
                </c:pt>
                <c:pt idx="153">
                  <c:v>1.67</c:v>
                </c:pt>
                <c:pt idx="154">
                  <c:v>1.68</c:v>
                </c:pt>
                <c:pt idx="155">
                  <c:v>1.69</c:v>
                </c:pt>
                <c:pt idx="156">
                  <c:v>1.7</c:v>
                </c:pt>
                <c:pt idx="157">
                  <c:v>1.71</c:v>
                </c:pt>
                <c:pt idx="158">
                  <c:v>1.72</c:v>
                </c:pt>
                <c:pt idx="159">
                  <c:v>1.73</c:v>
                </c:pt>
                <c:pt idx="160">
                  <c:v>1.74</c:v>
                </c:pt>
                <c:pt idx="161">
                  <c:v>1.75</c:v>
                </c:pt>
                <c:pt idx="162">
                  <c:v>1.76</c:v>
                </c:pt>
                <c:pt idx="163">
                  <c:v>1.77</c:v>
                </c:pt>
                <c:pt idx="164">
                  <c:v>1.78</c:v>
                </c:pt>
                <c:pt idx="165">
                  <c:v>1.79</c:v>
                </c:pt>
                <c:pt idx="166">
                  <c:v>1.8</c:v>
                </c:pt>
                <c:pt idx="167">
                  <c:v>1.81</c:v>
                </c:pt>
                <c:pt idx="168">
                  <c:v>1.82</c:v>
                </c:pt>
                <c:pt idx="169">
                  <c:v>1.83</c:v>
                </c:pt>
                <c:pt idx="170">
                  <c:v>1.84</c:v>
                </c:pt>
                <c:pt idx="171">
                  <c:v>1.85</c:v>
                </c:pt>
                <c:pt idx="172">
                  <c:v>1.86</c:v>
                </c:pt>
                <c:pt idx="173">
                  <c:v>1.87</c:v>
                </c:pt>
                <c:pt idx="174">
                  <c:v>1.88</c:v>
                </c:pt>
                <c:pt idx="175">
                  <c:v>1.89</c:v>
                </c:pt>
                <c:pt idx="176">
                  <c:v>1.9</c:v>
                </c:pt>
                <c:pt idx="177">
                  <c:v>1.91</c:v>
                </c:pt>
                <c:pt idx="178">
                  <c:v>1.92</c:v>
                </c:pt>
                <c:pt idx="179">
                  <c:v>1.93</c:v>
                </c:pt>
                <c:pt idx="180">
                  <c:v>1.94</c:v>
                </c:pt>
                <c:pt idx="181">
                  <c:v>1.95</c:v>
                </c:pt>
                <c:pt idx="182">
                  <c:v>1.96</c:v>
                </c:pt>
                <c:pt idx="183">
                  <c:v>1.97</c:v>
                </c:pt>
                <c:pt idx="184">
                  <c:v>1.98</c:v>
                </c:pt>
                <c:pt idx="185">
                  <c:v>1.99</c:v>
                </c:pt>
                <c:pt idx="186">
                  <c:v>2</c:v>
                </c:pt>
              </c:numCache>
            </c:numRef>
          </c:xVal>
          <c:yVal>
            <c:numRef>
              <c:f>'Hi IncPark'!$C$2:$C$190</c:f>
              <c:numCache>
                <c:formatCode>General</c:formatCode>
                <c:ptCount val="189"/>
                <c:pt idx="0">
                  <c:v>0.99887656186410323</c:v>
                </c:pt>
                <c:pt idx="1">
                  <c:v>0.99887656186410323</c:v>
                </c:pt>
                <c:pt idx="2">
                  <c:v>0.99887656186410323</c:v>
                </c:pt>
                <c:pt idx="3">
                  <c:v>0.99887656186410323</c:v>
                </c:pt>
                <c:pt idx="4">
                  <c:v>0.99774035450482024</c:v>
                </c:pt>
                <c:pt idx="5">
                  <c:v>0.99702366042980783</c:v>
                </c:pt>
                <c:pt idx="6">
                  <c:v>0.99656588348540998</c:v>
                </c:pt>
                <c:pt idx="7">
                  <c:v>0.99618926618166603</c:v>
                </c:pt>
                <c:pt idx="8">
                  <c:v>0.99513143455772712</c:v>
                </c:pt>
                <c:pt idx="9">
                  <c:v>0.99485529618430746</c:v>
                </c:pt>
                <c:pt idx="10">
                  <c:v>0.99467101846216133</c:v>
                </c:pt>
                <c:pt idx="11">
                  <c:v>0.99432239081705365</c:v>
                </c:pt>
                <c:pt idx="12">
                  <c:v>0.99343261968482055</c:v>
                </c:pt>
                <c:pt idx="13">
                  <c:v>0.99178758924940402</c:v>
                </c:pt>
                <c:pt idx="14">
                  <c:v>0.99155662710429926</c:v>
                </c:pt>
                <c:pt idx="15">
                  <c:v>0.99016304444123626</c:v>
                </c:pt>
                <c:pt idx="16">
                  <c:v>0.98796437076125609</c:v>
                </c:pt>
                <c:pt idx="17">
                  <c:v>0.98587253101730488</c:v>
                </c:pt>
                <c:pt idx="18">
                  <c:v>0.98297359592709754</c:v>
                </c:pt>
                <c:pt idx="19">
                  <c:v>0.98093011777763717</c:v>
                </c:pt>
                <c:pt idx="20">
                  <c:v>0.97939647792227502</c:v>
                </c:pt>
                <c:pt idx="21">
                  <c:v>0.97774375561384652</c:v>
                </c:pt>
                <c:pt idx="22">
                  <c:v>0.97402072756335145</c:v>
                </c:pt>
                <c:pt idx="23">
                  <c:v>0.97001459324227446</c:v>
                </c:pt>
                <c:pt idx="24">
                  <c:v>0.96766774430143387</c:v>
                </c:pt>
                <c:pt idx="25">
                  <c:v>0.96218830135950351</c:v>
                </c:pt>
                <c:pt idx="26">
                  <c:v>0.95942887747847116</c:v>
                </c:pt>
                <c:pt idx="27">
                  <c:v>0.9553376627065413</c:v>
                </c:pt>
                <c:pt idx="28">
                  <c:v>0.95064730642103334</c:v>
                </c:pt>
                <c:pt idx="29">
                  <c:v>0.94632036949007359</c:v>
                </c:pt>
                <c:pt idx="30">
                  <c:v>0.94012170361609204</c:v>
                </c:pt>
                <c:pt idx="31">
                  <c:v>0.93419670722051329</c:v>
                </c:pt>
                <c:pt idx="32">
                  <c:v>0.92621872562325969</c:v>
                </c:pt>
                <c:pt idx="33">
                  <c:v>0.92144550210016951</c:v>
                </c:pt>
                <c:pt idx="34">
                  <c:v>0.91325082589192819</c:v>
                </c:pt>
                <c:pt idx="35">
                  <c:v>0.90743675110933597</c:v>
                </c:pt>
                <c:pt idx="36">
                  <c:v>0.89665402628480961</c:v>
                </c:pt>
                <c:pt idx="37">
                  <c:v>0.88922217077523935</c:v>
                </c:pt>
                <c:pt idx="38">
                  <c:v>0.87835082181582402</c:v>
                </c:pt>
                <c:pt idx="39">
                  <c:v>0.87188379477511824</c:v>
                </c:pt>
                <c:pt idx="40">
                  <c:v>0.86240606618950011</c:v>
                </c:pt>
                <c:pt idx="41">
                  <c:v>0.85099597807847016</c:v>
                </c:pt>
                <c:pt idx="42">
                  <c:v>0.84481513703913103</c:v>
                </c:pt>
                <c:pt idx="43">
                  <c:v>0.83347177246311965</c:v>
                </c:pt>
                <c:pt idx="44">
                  <c:v>0.82583356210248282</c:v>
                </c:pt>
                <c:pt idx="45">
                  <c:v>0.81652609332951187</c:v>
                </c:pt>
                <c:pt idx="46">
                  <c:v>0.80695973659415787</c:v>
                </c:pt>
                <c:pt idx="47">
                  <c:v>0.79899994006199948</c:v>
                </c:pt>
                <c:pt idx="48">
                  <c:v>0.78781891277353089</c:v>
                </c:pt>
                <c:pt idx="49">
                  <c:v>0.77921245524597316</c:v>
                </c:pt>
                <c:pt idx="50">
                  <c:v>0.77214697476405536</c:v>
                </c:pt>
                <c:pt idx="51">
                  <c:v>0.76509679349086801</c:v>
                </c:pt>
                <c:pt idx="52">
                  <c:v>0.75675312505281001</c:v>
                </c:pt>
                <c:pt idx="53">
                  <c:v>0.74751486456539529</c:v>
                </c:pt>
                <c:pt idx="54">
                  <c:v>0.74053706420570675</c:v>
                </c:pt>
                <c:pt idx="55">
                  <c:v>0.73392009017020587</c:v>
                </c:pt>
                <c:pt idx="56">
                  <c:v>0.72433359756290072</c:v>
                </c:pt>
                <c:pt idx="57">
                  <c:v>0.71618213557920751</c:v>
                </c:pt>
                <c:pt idx="58">
                  <c:v>0.70579989862045944</c:v>
                </c:pt>
                <c:pt idx="59">
                  <c:v>0.69794320042438973</c:v>
                </c:pt>
                <c:pt idx="60">
                  <c:v>0.69245809741192321</c:v>
                </c:pt>
                <c:pt idx="61">
                  <c:v>0.68419707899585802</c:v>
                </c:pt>
                <c:pt idx="62">
                  <c:v>0.67250688586138629</c:v>
                </c:pt>
                <c:pt idx="63">
                  <c:v>0.66492397973212336</c:v>
                </c:pt>
                <c:pt idx="64">
                  <c:v>0.6553911298922932</c:v>
                </c:pt>
                <c:pt idx="65">
                  <c:v>0.64662640669773852</c:v>
                </c:pt>
                <c:pt idx="66">
                  <c:v>0.63454288902243716</c:v>
                </c:pt>
                <c:pt idx="67">
                  <c:v>0.6261061779581647</c:v>
                </c:pt>
                <c:pt idx="68">
                  <c:v>0.61701873763230453</c:v>
                </c:pt>
                <c:pt idx="69">
                  <c:v>0.60841106986073279</c:v>
                </c:pt>
                <c:pt idx="70">
                  <c:v>0.59959980787332601</c:v>
                </c:pt>
                <c:pt idx="71">
                  <c:v>0.59228558589233715</c:v>
                </c:pt>
                <c:pt idx="72">
                  <c:v>0.5859919487986629</c:v>
                </c:pt>
                <c:pt idx="73">
                  <c:v>0.57937133248844253</c:v>
                </c:pt>
                <c:pt idx="74">
                  <c:v>0.5707890513745042</c:v>
                </c:pt>
                <c:pt idx="75">
                  <c:v>0.56139494999915718</c:v>
                </c:pt>
                <c:pt idx="76">
                  <c:v>0.55359873264832216</c:v>
                </c:pt>
                <c:pt idx="77">
                  <c:v>0.54786930511357279</c:v>
                </c:pt>
                <c:pt idx="78">
                  <c:v>0.54185494401755085</c:v>
                </c:pt>
                <c:pt idx="79">
                  <c:v>0.53207161795340463</c:v>
                </c:pt>
                <c:pt idx="80">
                  <c:v>0.52576393729576776</c:v>
                </c:pt>
                <c:pt idx="81">
                  <c:v>0.52151665259829927</c:v>
                </c:pt>
                <c:pt idx="82">
                  <c:v>0.51499234908820513</c:v>
                </c:pt>
                <c:pt idx="83">
                  <c:v>0.51035701370722841</c:v>
                </c:pt>
                <c:pt idx="84">
                  <c:v>0.50402278640178655</c:v>
                </c:pt>
                <c:pt idx="85">
                  <c:v>0.49934165245092599</c:v>
                </c:pt>
                <c:pt idx="86">
                  <c:v>0.49442165316841491</c:v>
                </c:pt>
                <c:pt idx="87">
                  <c:v>0.48854179832614986</c:v>
                </c:pt>
                <c:pt idx="88">
                  <c:v>0.48199784721048666</c:v>
                </c:pt>
                <c:pt idx="89">
                  <c:v>0.47574178282770563</c:v>
                </c:pt>
                <c:pt idx="90">
                  <c:v>0.4687702599219411</c:v>
                </c:pt>
                <c:pt idx="91">
                  <c:v>0.46508354777342842</c:v>
                </c:pt>
                <c:pt idx="92">
                  <c:v>0.45933437122746601</c:v>
                </c:pt>
                <c:pt idx="93">
                  <c:v>0.45327043598168804</c:v>
                </c:pt>
                <c:pt idx="94">
                  <c:v>0.44759878562855193</c:v>
                </c:pt>
                <c:pt idx="95">
                  <c:v>0.44301131290456597</c:v>
                </c:pt>
                <c:pt idx="96">
                  <c:v>0.43739052977206405</c:v>
                </c:pt>
                <c:pt idx="97">
                  <c:v>0.43338202367081058</c:v>
                </c:pt>
                <c:pt idx="98">
                  <c:v>0.42879333942644493</c:v>
                </c:pt>
                <c:pt idx="99">
                  <c:v>0.4228738643207991</c:v>
                </c:pt>
                <c:pt idx="100">
                  <c:v>0.41750043657928904</c:v>
                </c:pt>
                <c:pt idx="101">
                  <c:v>0.41395421807538868</c:v>
                </c:pt>
                <c:pt idx="102">
                  <c:v>0.40847582814077998</c:v>
                </c:pt>
                <c:pt idx="103">
                  <c:v>0.4044476238734005</c:v>
                </c:pt>
                <c:pt idx="104">
                  <c:v>0.40012854721126478</c:v>
                </c:pt>
                <c:pt idx="105">
                  <c:v>0.3955406167605261</c:v>
                </c:pt>
                <c:pt idx="106">
                  <c:v>0.39159887054195597</c:v>
                </c:pt>
                <c:pt idx="107">
                  <c:v>0.38754336058876426</c:v>
                </c:pt>
                <c:pt idx="108">
                  <c:v>0.38289329901482883</c:v>
                </c:pt>
                <c:pt idx="109">
                  <c:v>0.37946236236684106</c:v>
                </c:pt>
                <c:pt idx="110">
                  <c:v>0.37691348797694624</c:v>
                </c:pt>
                <c:pt idx="111">
                  <c:v>0.3748115813589018</c:v>
                </c:pt>
                <c:pt idx="112">
                  <c:v>0.37290538907600579</c:v>
                </c:pt>
                <c:pt idx="113">
                  <c:v>0.36900812926652082</c:v>
                </c:pt>
                <c:pt idx="114">
                  <c:v>0.36544992905311313</c:v>
                </c:pt>
                <c:pt idx="115">
                  <c:v>0.36236756384744884</c:v>
                </c:pt>
                <c:pt idx="116">
                  <c:v>0.35839505178751019</c:v>
                </c:pt>
                <c:pt idx="117">
                  <c:v>0.35162112390061795</c:v>
                </c:pt>
                <c:pt idx="118">
                  <c:v>0.34645057914457789</c:v>
                </c:pt>
                <c:pt idx="119">
                  <c:v>0.34357519300668149</c:v>
                </c:pt>
                <c:pt idx="120">
                  <c:v>0.34018669984689354</c:v>
                </c:pt>
                <c:pt idx="121">
                  <c:v>0.33808434601063519</c:v>
                </c:pt>
                <c:pt idx="122">
                  <c:v>0.33612596711030962</c:v>
                </c:pt>
                <c:pt idx="123">
                  <c:v>0.33162675078486092</c:v>
                </c:pt>
                <c:pt idx="124">
                  <c:v>0.32712544772450702</c:v>
                </c:pt>
                <c:pt idx="125">
                  <c:v>0.32505096574508874</c:v>
                </c:pt>
                <c:pt idx="126">
                  <c:v>0.3221798028589048</c:v>
                </c:pt>
                <c:pt idx="127">
                  <c:v>0.32045577456519359</c:v>
                </c:pt>
                <c:pt idx="128">
                  <c:v>0.31739330797680643</c:v>
                </c:pt>
                <c:pt idx="129">
                  <c:v>0.31448854119155301</c:v>
                </c:pt>
                <c:pt idx="130">
                  <c:v>0.31297565595496402</c:v>
                </c:pt>
                <c:pt idx="131">
                  <c:v>0.30831607439172648</c:v>
                </c:pt>
                <c:pt idx="132">
                  <c:v>0.30634370595623894</c:v>
                </c:pt>
                <c:pt idx="133">
                  <c:v>0.30393213520167872</c:v>
                </c:pt>
                <c:pt idx="134">
                  <c:v>0.30131638599442356</c:v>
                </c:pt>
                <c:pt idx="135">
                  <c:v>0.30017045863428993</c:v>
                </c:pt>
                <c:pt idx="136">
                  <c:v>0.29702361326676374</c:v>
                </c:pt>
                <c:pt idx="137">
                  <c:v>0.29417523231235909</c:v>
                </c:pt>
                <c:pt idx="138">
                  <c:v>0.29222740711444906</c:v>
                </c:pt>
                <c:pt idx="139">
                  <c:v>0.29094848698397269</c:v>
                </c:pt>
                <c:pt idx="140">
                  <c:v>0.28760841100263235</c:v>
                </c:pt>
                <c:pt idx="141">
                  <c:v>0.28406376847436632</c:v>
                </c:pt>
                <c:pt idx="142">
                  <c:v>0.28165117562191155</c:v>
                </c:pt>
                <c:pt idx="143">
                  <c:v>0.2781618708871314</c:v>
                </c:pt>
                <c:pt idx="144">
                  <c:v>0.27549451983755258</c:v>
                </c:pt>
                <c:pt idx="145">
                  <c:v>0.27312898845521805</c:v>
                </c:pt>
                <c:pt idx="146">
                  <c:v>0.27063954517197331</c:v>
                </c:pt>
                <c:pt idx="147">
                  <c:v>0.2677820795342174</c:v>
                </c:pt>
                <c:pt idx="148">
                  <c:v>0.26560911702140644</c:v>
                </c:pt>
                <c:pt idx="149">
                  <c:v>0.26374128804585406</c:v>
                </c:pt>
                <c:pt idx="150">
                  <c:v>0.26039189550127373</c:v>
                </c:pt>
                <c:pt idx="151">
                  <c:v>0.25711587843941941</c:v>
                </c:pt>
                <c:pt idx="152">
                  <c:v>0.25384134853429763</c:v>
                </c:pt>
                <c:pt idx="153">
                  <c:v>0.25260571024219114</c:v>
                </c:pt>
                <c:pt idx="154">
                  <c:v>0.25169888085706438</c:v>
                </c:pt>
                <c:pt idx="155">
                  <c:v>0.25050224414477529</c:v>
                </c:pt>
                <c:pt idx="156">
                  <c:v>0.24794217949465902</c:v>
                </c:pt>
                <c:pt idx="157">
                  <c:v>0.24675404798156686</c:v>
                </c:pt>
                <c:pt idx="158">
                  <c:v>0.2449228272704681</c:v>
                </c:pt>
                <c:pt idx="159">
                  <c:v>0.24218542852789449</c:v>
                </c:pt>
                <c:pt idx="160">
                  <c:v>0.23991357042610806</c:v>
                </c:pt>
                <c:pt idx="161">
                  <c:v>0.23910389431742685</c:v>
                </c:pt>
                <c:pt idx="162">
                  <c:v>0.23720887144752112</c:v>
                </c:pt>
                <c:pt idx="163">
                  <c:v>0.23456027791980827</c:v>
                </c:pt>
                <c:pt idx="164">
                  <c:v>0.23229609671553597</c:v>
                </c:pt>
                <c:pt idx="165">
                  <c:v>0.23154854403584735</c:v>
                </c:pt>
                <c:pt idx="166">
                  <c:v>0.23040121446331641</c:v>
                </c:pt>
                <c:pt idx="167">
                  <c:v>0.22865580490333592</c:v>
                </c:pt>
                <c:pt idx="168">
                  <c:v>0.22764571718432947</c:v>
                </c:pt>
                <c:pt idx="169">
                  <c:v>0.22669682843974559</c:v>
                </c:pt>
                <c:pt idx="170">
                  <c:v>0.22533749922568602</c:v>
                </c:pt>
                <c:pt idx="171">
                  <c:v>0.22227640454021691</c:v>
                </c:pt>
                <c:pt idx="172">
                  <c:v>0.22051711342494418</c:v>
                </c:pt>
                <c:pt idx="173">
                  <c:v>0.21907377704583231</c:v>
                </c:pt>
                <c:pt idx="174">
                  <c:v>0.21741417314484313</c:v>
                </c:pt>
                <c:pt idx="175">
                  <c:v>0.21576067608237792</c:v>
                </c:pt>
                <c:pt idx="176">
                  <c:v>0.21510596857400954</c:v>
                </c:pt>
                <c:pt idx="177">
                  <c:v>0.21362179135787918</c:v>
                </c:pt>
                <c:pt idx="178">
                  <c:v>0.21255096334362089</c:v>
                </c:pt>
                <c:pt idx="179">
                  <c:v>0.21047891193408541</c:v>
                </c:pt>
                <c:pt idx="180">
                  <c:v>0.20946517991400382</c:v>
                </c:pt>
                <c:pt idx="181">
                  <c:v>0.20884086155755677</c:v>
                </c:pt>
                <c:pt idx="182">
                  <c:v>0.20843237785893076</c:v>
                </c:pt>
                <c:pt idx="183">
                  <c:v>0.20729380935664432</c:v>
                </c:pt>
                <c:pt idx="184">
                  <c:v>0.20675866875534543</c:v>
                </c:pt>
                <c:pt idx="185">
                  <c:v>0.20560384093519213</c:v>
                </c:pt>
                <c:pt idx="186">
                  <c:v>0.20451543047930476</c:v>
                </c:pt>
              </c:numCache>
            </c:numRef>
          </c:yVal>
          <c:smooth val="1"/>
          <c:extLst>
            <c:ext xmlns:c16="http://schemas.microsoft.com/office/drawing/2014/chart" uri="{C3380CC4-5D6E-409C-BE32-E72D297353CC}">
              <c16:uniqueId val="{00000000-B6F2-45B5-B648-E57EBB843762}"/>
            </c:ext>
          </c:extLst>
        </c:ser>
        <c:ser>
          <c:idx val="1"/>
          <c:order val="1"/>
          <c:tx>
            <c:strRef>
              <c:f>'Hi IncPark'!$D$1</c:f>
              <c:strCache>
                <c:ptCount val="1"/>
                <c:pt idx="0">
                  <c:v>Vehicles</c:v>
                </c:pt>
              </c:strCache>
            </c:strRef>
          </c:tx>
          <c:spPr>
            <a:ln w="50800" cap="rnd">
              <a:solidFill>
                <a:schemeClr val="accent2"/>
              </a:solidFill>
              <a:round/>
            </a:ln>
            <a:effectLst/>
          </c:spPr>
          <c:marker>
            <c:symbol val="none"/>
          </c:marker>
          <c:xVal>
            <c:numRef>
              <c:f>'Hi IncPark'!$B$2:$B$190</c:f>
              <c:numCache>
                <c:formatCode>_("$"* #,##0.00_);_("$"* \(#,##0.00\);_("$"* "-"??_);_(@_)</c:formatCode>
                <c:ptCount val="189"/>
                <c:pt idx="0">
                  <c:v>0.14000000000000001</c:v>
                </c:pt>
                <c:pt idx="1">
                  <c:v>0.15</c:v>
                </c:pt>
                <c:pt idx="2">
                  <c:v>0.16</c:v>
                </c:pt>
                <c:pt idx="3">
                  <c:v>0.17</c:v>
                </c:pt>
                <c:pt idx="4">
                  <c:v>0.18</c:v>
                </c:pt>
                <c:pt idx="5">
                  <c:v>0.19</c:v>
                </c:pt>
                <c:pt idx="6">
                  <c:v>0.2</c:v>
                </c:pt>
                <c:pt idx="7">
                  <c:v>0.21</c:v>
                </c:pt>
                <c:pt idx="8">
                  <c:v>0.22</c:v>
                </c:pt>
                <c:pt idx="9">
                  <c:v>0.23</c:v>
                </c:pt>
                <c:pt idx="10">
                  <c:v>0.24</c:v>
                </c:pt>
                <c:pt idx="11">
                  <c:v>0.25</c:v>
                </c:pt>
                <c:pt idx="12">
                  <c:v>0.26</c:v>
                </c:pt>
                <c:pt idx="13">
                  <c:v>0.27</c:v>
                </c:pt>
                <c:pt idx="14">
                  <c:v>0.28000000000000003</c:v>
                </c:pt>
                <c:pt idx="15">
                  <c:v>0.28999999999999998</c:v>
                </c:pt>
                <c:pt idx="16">
                  <c:v>0.3</c:v>
                </c:pt>
                <c:pt idx="17">
                  <c:v>0.31</c:v>
                </c:pt>
                <c:pt idx="18">
                  <c:v>0.32</c:v>
                </c:pt>
                <c:pt idx="19">
                  <c:v>0.33</c:v>
                </c:pt>
                <c:pt idx="20">
                  <c:v>0.34</c:v>
                </c:pt>
                <c:pt idx="21">
                  <c:v>0.35</c:v>
                </c:pt>
                <c:pt idx="22">
                  <c:v>0.36</c:v>
                </c:pt>
                <c:pt idx="23">
                  <c:v>0.37</c:v>
                </c:pt>
                <c:pt idx="24">
                  <c:v>0.38</c:v>
                </c:pt>
                <c:pt idx="25">
                  <c:v>0.39</c:v>
                </c:pt>
                <c:pt idx="26">
                  <c:v>0.4</c:v>
                </c:pt>
                <c:pt idx="27">
                  <c:v>0.41</c:v>
                </c:pt>
                <c:pt idx="28">
                  <c:v>0.42</c:v>
                </c:pt>
                <c:pt idx="29">
                  <c:v>0.43</c:v>
                </c:pt>
                <c:pt idx="30">
                  <c:v>0.44</c:v>
                </c:pt>
                <c:pt idx="31">
                  <c:v>0.45</c:v>
                </c:pt>
                <c:pt idx="32">
                  <c:v>0.46</c:v>
                </c:pt>
                <c:pt idx="33">
                  <c:v>0.47</c:v>
                </c:pt>
                <c:pt idx="34">
                  <c:v>0.48</c:v>
                </c:pt>
                <c:pt idx="35">
                  <c:v>0.49</c:v>
                </c:pt>
                <c:pt idx="36">
                  <c:v>0.5</c:v>
                </c:pt>
                <c:pt idx="37">
                  <c:v>0.51</c:v>
                </c:pt>
                <c:pt idx="38">
                  <c:v>0.52</c:v>
                </c:pt>
                <c:pt idx="39">
                  <c:v>0.53</c:v>
                </c:pt>
                <c:pt idx="40">
                  <c:v>0.54</c:v>
                </c:pt>
                <c:pt idx="41">
                  <c:v>0.55000000000000004</c:v>
                </c:pt>
                <c:pt idx="42">
                  <c:v>0.56000000000000005</c:v>
                </c:pt>
                <c:pt idx="43">
                  <c:v>0.56999999999999995</c:v>
                </c:pt>
                <c:pt idx="44">
                  <c:v>0.57999999999999996</c:v>
                </c:pt>
                <c:pt idx="45">
                  <c:v>0.59</c:v>
                </c:pt>
                <c:pt idx="46">
                  <c:v>0.6</c:v>
                </c:pt>
                <c:pt idx="47">
                  <c:v>0.61</c:v>
                </c:pt>
                <c:pt idx="48">
                  <c:v>0.62</c:v>
                </c:pt>
                <c:pt idx="49">
                  <c:v>0.63</c:v>
                </c:pt>
                <c:pt idx="50">
                  <c:v>0.64</c:v>
                </c:pt>
                <c:pt idx="51">
                  <c:v>0.65</c:v>
                </c:pt>
                <c:pt idx="52">
                  <c:v>0.66</c:v>
                </c:pt>
                <c:pt idx="53">
                  <c:v>0.67</c:v>
                </c:pt>
                <c:pt idx="54">
                  <c:v>0.68</c:v>
                </c:pt>
                <c:pt idx="55">
                  <c:v>0.69</c:v>
                </c:pt>
                <c:pt idx="56">
                  <c:v>0.7</c:v>
                </c:pt>
                <c:pt idx="57">
                  <c:v>0.71</c:v>
                </c:pt>
                <c:pt idx="58">
                  <c:v>0.72</c:v>
                </c:pt>
                <c:pt idx="59">
                  <c:v>0.73</c:v>
                </c:pt>
                <c:pt idx="60">
                  <c:v>0.74</c:v>
                </c:pt>
                <c:pt idx="61">
                  <c:v>0.75</c:v>
                </c:pt>
                <c:pt idx="62">
                  <c:v>0.76</c:v>
                </c:pt>
                <c:pt idx="63">
                  <c:v>0.77</c:v>
                </c:pt>
                <c:pt idx="64">
                  <c:v>0.78</c:v>
                </c:pt>
                <c:pt idx="65">
                  <c:v>0.79</c:v>
                </c:pt>
                <c:pt idx="66">
                  <c:v>0.8</c:v>
                </c:pt>
                <c:pt idx="67">
                  <c:v>0.81</c:v>
                </c:pt>
                <c:pt idx="68">
                  <c:v>0.82</c:v>
                </c:pt>
                <c:pt idx="69">
                  <c:v>0.83</c:v>
                </c:pt>
                <c:pt idx="70">
                  <c:v>0.84</c:v>
                </c:pt>
                <c:pt idx="71">
                  <c:v>0.85</c:v>
                </c:pt>
                <c:pt idx="72">
                  <c:v>0.86</c:v>
                </c:pt>
                <c:pt idx="73">
                  <c:v>0.87</c:v>
                </c:pt>
                <c:pt idx="74">
                  <c:v>0.88</c:v>
                </c:pt>
                <c:pt idx="75">
                  <c:v>0.89</c:v>
                </c:pt>
                <c:pt idx="76">
                  <c:v>0.9</c:v>
                </c:pt>
                <c:pt idx="77">
                  <c:v>0.91</c:v>
                </c:pt>
                <c:pt idx="78">
                  <c:v>0.92</c:v>
                </c:pt>
                <c:pt idx="79">
                  <c:v>0.93</c:v>
                </c:pt>
                <c:pt idx="80">
                  <c:v>0.94</c:v>
                </c:pt>
                <c:pt idx="81">
                  <c:v>0.95</c:v>
                </c:pt>
                <c:pt idx="82">
                  <c:v>0.96</c:v>
                </c:pt>
                <c:pt idx="83">
                  <c:v>0.97</c:v>
                </c:pt>
                <c:pt idx="84">
                  <c:v>0.98</c:v>
                </c:pt>
                <c:pt idx="85">
                  <c:v>0.99</c:v>
                </c:pt>
                <c:pt idx="86">
                  <c:v>1</c:v>
                </c:pt>
                <c:pt idx="87">
                  <c:v>1.01</c:v>
                </c:pt>
                <c:pt idx="88">
                  <c:v>1.02</c:v>
                </c:pt>
                <c:pt idx="89">
                  <c:v>1.03</c:v>
                </c:pt>
                <c:pt idx="90">
                  <c:v>1.04</c:v>
                </c:pt>
                <c:pt idx="91">
                  <c:v>1.05</c:v>
                </c:pt>
                <c:pt idx="92">
                  <c:v>1.06</c:v>
                </c:pt>
                <c:pt idx="93">
                  <c:v>1.07</c:v>
                </c:pt>
                <c:pt idx="94">
                  <c:v>1.08</c:v>
                </c:pt>
                <c:pt idx="95">
                  <c:v>1.0900000000000001</c:v>
                </c:pt>
                <c:pt idx="96">
                  <c:v>1.1000000000000001</c:v>
                </c:pt>
                <c:pt idx="97">
                  <c:v>1.1100000000000001</c:v>
                </c:pt>
                <c:pt idx="98">
                  <c:v>1.1200000000000001</c:v>
                </c:pt>
                <c:pt idx="99">
                  <c:v>1.1299999999999999</c:v>
                </c:pt>
                <c:pt idx="100">
                  <c:v>1.1399999999999999</c:v>
                </c:pt>
                <c:pt idx="101">
                  <c:v>1.1499999999999999</c:v>
                </c:pt>
                <c:pt idx="102">
                  <c:v>1.1599999999999999</c:v>
                </c:pt>
                <c:pt idx="103">
                  <c:v>1.17</c:v>
                </c:pt>
                <c:pt idx="104">
                  <c:v>1.18</c:v>
                </c:pt>
                <c:pt idx="105">
                  <c:v>1.19</c:v>
                </c:pt>
                <c:pt idx="106">
                  <c:v>1.2</c:v>
                </c:pt>
                <c:pt idx="107">
                  <c:v>1.21</c:v>
                </c:pt>
                <c:pt idx="108">
                  <c:v>1.22</c:v>
                </c:pt>
                <c:pt idx="109">
                  <c:v>1.23</c:v>
                </c:pt>
                <c:pt idx="110">
                  <c:v>1.24</c:v>
                </c:pt>
                <c:pt idx="111">
                  <c:v>1.25</c:v>
                </c:pt>
                <c:pt idx="112">
                  <c:v>1.26</c:v>
                </c:pt>
                <c:pt idx="113">
                  <c:v>1.27</c:v>
                </c:pt>
                <c:pt idx="114">
                  <c:v>1.28</c:v>
                </c:pt>
                <c:pt idx="115">
                  <c:v>1.29</c:v>
                </c:pt>
                <c:pt idx="116">
                  <c:v>1.3</c:v>
                </c:pt>
                <c:pt idx="117">
                  <c:v>1.31</c:v>
                </c:pt>
                <c:pt idx="118">
                  <c:v>1.32</c:v>
                </c:pt>
                <c:pt idx="119">
                  <c:v>1.33</c:v>
                </c:pt>
                <c:pt idx="120">
                  <c:v>1.34</c:v>
                </c:pt>
                <c:pt idx="121">
                  <c:v>1.35</c:v>
                </c:pt>
                <c:pt idx="122">
                  <c:v>1.36</c:v>
                </c:pt>
                <c:pt idx="123">
                  <c:v>1.37</c:v>
                </c:pt>
                <c:pt idx="124">
                  <c:v>1.38</c:v>
                </c:pt>
                <c:pt idx="125">
                  <c:v>1.39</c:v>
                </c:pt>
                <c:pt idx="126">
                  <c:v>1.4</c:v>
                </c:pt>
                <c:pt idx="127">
                  <c:v>1.41</c:v>
                </c:pt>
                <c:pt idx="128">
                  <c:v>1.42</c:v>
                </c:pt>
                <c:pt idx="129">
                  <c:v>1.43</c:v>
                </c:pt>
                <c:pt idx="130">
                  <c:v>1.44</c:v>
                </c:pt>
                <c:pt idx="131">
                  <c:v>1.45</c:v>
                </c:pt>
                <c:pt idx="132">
                  <c:v>1.46</c:v>
                </c:pt>
                <c:pt idx="133">
                  <c:v>1.47</c:v>
                </c:pt>
                <c:pt idx="134">
                  <c:v>1.48</c:v>
                </c:pt>
                <c:pt idx="135">
                  <c:v>1.49</c:v>
                </c:pt>
                <c:pt idx="136">
                  <c:v>1.5</c:v>
                </c:pt>
                <c:pt idx="137">
                  <c:v>1.51</c:v>
                </c:pt>
                <c:pt idx="138">
                  <c:v>1.52</c:v>
                </c:pt>
                <c:pt idx="139">
                  <c:v>1.53</c:v>
                </c:pt>
                <c:pt idx="140">
                  <c:v>1.54</c:v>
                </c:pt>
                <c:pt idx="141">
                  <c:v>1.55</c:v>
                </c:pt>
                <c:pt idx="142">
                  <c:v>1.56</c:v>
                </c:pt>
                <c:pt idx="143">
                  <c:v>1.57</c:v>
                </c:pt>
                <c:pt idx="144">
                  <c:v>1.58</c:v>
                </c:pt>
                <c:pt idx="145">
                  <c:v>1.59</c:v>
                </c:pt>
                <c:pt idx="146">
                  <c:v>1.6</c:v>
                </c:pt>
                <c:pt idx="147">
                  <c:v>1.61</c:v>
                </c:pt>
                <c:pt idx="148">
                  <c:v>1.62</c:v>
                </c:pt>
                <c:pt idx="149">
                  <c:v>1.63</c:v>
                </c:pt>
                <c:pt idx="150">
                  <c:v>1.64</c:v>
                </c:pt>
                <c:pt idx="151">
                  <c:v>1.65</c:v>
                </c:pt>
                <c:pt idx="152">
                  <c:v>1.66</c:v>
                </c:pt>
                <c:pt idx="153">
                  <c:v>1.67</c:v>
                </c:pt>
                <c:pt idx="154">
                  <c:v>1.68</c:v>
                </c:pt>
                <c:pt idx="155">
                  <c:v>1.69</c:v>
                </c:pt>
                <c:pt idx="156">
                  <c:v>1.7</c:v>
                </c:pt>
                <c:pt idx="157">
                  <c:v>1.71</c:v>
                </c:pt>
                <c:pt idx="158">
                  <c:v>1.72</c:v>
                </c:pt>
                <c:pt idx="159">
                  <c:v>1.73</c:v>
                </c:pt>
                <c:pt idx="160">
                  <c:v>1.74</c:v>
                </c:pt>
                <c:pt idx="161">
                  <c:v>1.75</c:v>
                </c:pt>
                <c:pt idx="162">
                  <c:v>1.76</c:v>
                </c:pt>
                <c:pt idx="163">
                  <c:v>1.77</c:v>
                </c:pt>
                <c:pt idx="164">
                  <c:v>1.78</c:v>
                </c:pt>
                <c:pt idx="165">
                  <c:v>1.79</c:v>
                </c:pt>
                <c:pt idx="166">
                  <c:v>1.8</c:v>
                </c:pt>
                <c:pt idx="167">
                  <c:v>1.81</c:v>
                </c:pt>
                <c:pt idx="168">
                  <c:v>1.82</c:v>
                </c:pt>
                <c:pt idx="169">
                  <c:v>1.83</c:v>
                </c:pt>
                <c:pt idx="170">
                  <c:v>1.84</c:v>
                </c:pt>
                <c:pt idx="171">
                  <c:v>1.85</c:v>
                </c:pt>
                <c:pt idx="172">
                  <c:v>1.86</c:v>
                </c:pt>
                <c:pt idx="173">
                  <c:v>1.87</c:v>
                </c:pt>
                <c:pt idx="174">
                  <c:v>1.88</c:v>
                </c:pt>
                <c:pt idx="175">
                  <c:v>1.89</c:v>
                </c:pt>
                <c:pt idx="176">
                  <c:v>1.9</c:v>
                </c:pt>
                <c:pt idx="177">
                  <c:v>1.91</c:v>
                </c:pt>
                <c:pt idx="178">
                  <c:v>1.92</c:v>
                </c:pt>
                <c:pt idx="179">
                  <c:v>1.93</c:v>
                </c:pt>
                <c:pt idx="180">
                  <c:v>1.94</c:v>
                </c:pt>
                <c:pt idx="181">
                  <c:v>1.95</c:v>
                </c:pt>
                <c:pt idx="182">
                  <c:v>1.96</c:v>
                </c:pt>
                <c:pt idx="183">
                  <c:v>1.97</c:v>
                </c:pt>
                <c:pt idx="184">
                  <c:v>1.98</c:v>
                </c:pt>
                <c:pt idx="185">
                  <c:v>1.99</c:v>
                </c:pt>
                <c:pt idx="186">
                  <c:v>2</c:v>
                </c:pt>
              </c:numCache>
            </c:numRef>
          </c:xVal>
          <c:yVal>
            <c:numRef>
              <c:f>'Hi IncPark'!$D$2:$D$190</c:f>
              <c:numCache>
                <c:formatCode>General</c:formatCode>
                <c:ptCount val="189"/>
                <c:pt idx="0">
                  <c:v>0.99997438496346469</c:v>
                </c:pt>
                <c:pt idx="1">
                  <c:v>0.99992666154655163</c:v>
                </c:pt>
                <c:pt idx="2">
                  <c:v>0.99963398790031932</c:v>
                </c:pt>
                <c:pt idx="3">
                  <c:v>0.99944843008297779</c:v>
                </c:pt>
                <c:pt idx="4">
                  <c:v>0.99869903552887662</c:v>
                </c:pt>
                <c:pt idx="5">
                  <c:v>0.9981373702804458</c:v>
                </c:pt>
                <c:pt idx="6">
                  <c:v>0.9978236288245238</c:v>
                </c:pt>
                <c:pt idx="7">
                  <c:v>0.99722834081500411</c:v>
                </c:pt>
                <c:pt idx="8">
                  <c:v>0.99650352607206316</c:v>
                </c:pt>
                <c:pt idx="9">
                  <c:v>0.99537820338245675</c:v>
                </c:pt>
                <c:pt idx="10">
                  <c:v>0.99476694595490611</c:v>
                </c:pt>
                <c:pt idx="11">
                  <c:v>0.99383436990107077</c:v>
                </c:pt>
                <c:pt idx="12">
                  <c:v>0.9926984756484063</c:v>
                </c:pt>
                <c:pt idx="13">
                  <c:v>0.99072739615573169</c:v>
                </c:pt>
                <c:pt idx="14">
                  <c:v>0.99011779108552511</c:v>
                </c:pt>
                <c:pt idx="15">
                  <c:v>0.98783665725022018</c:v>
                </c:pt>
                <c:pt idx="16">
                  <c:v>0.98503070139946436</c:v>
                </c:pt>
                <c:pt idx="17">
                  <c:v>0.98214782533860512</c:v>
                </c:pt>
                <c:pt idx="18">
                  <c:v>0.97756088034907185</c:v>
                </c:pt>
                <c:pt idx="19">
                  <c:v>0.97464480756482941</c:v>
                </c:pt>
                <c:pt idx="20">
                  <c:v>0.97175439743648329</c:v>
                </c:pt>
                <c:pt idx="21">
                  <c:v>0.96706330822589293</c:v>
                </c:pt>
                <c:pt idx="22">
                  <c:v>0.96121513628662514</c:v>
                </c:pt>
                <c:pt idx="23">
                  <c:v>0.95672318710705917</c:v>
                </c:pt>
                <c:pt idx="24">
                  <c:v>0.95248103105357729</c:v>
                </c:pt>
                <c:pt idx="25">
                  <c:v>0.94699654549454737</c:v>
                </c:pt>
                <c:pt idx="26">
                  <c:v>0.94047615274787577</c:v>
                </c:pt>
                <c:pt idx="27">
                  <c:v>0.93400351357164124</c:v>
                </c:pt>
                <c:pt idx="28">
                  <c:v>0.92578816953480347</c:v>
                </c:pt>
                <c:pt idx="29">
                  <c:v>0.91794263589609448</c:v>
                </c:pt>
                <c:pt idx="30">
                  <c:v>0.90805604151839026</c:v>
                </c:pt>
                <c:pt idx="31">
                  <c:v>0.89974872443892795</c:v>
                </c:pt>
                <c:pt idx="32">
                  <c:v>0.89082800936852125</c:v>
                </c:pt>
                <c:pt idx="33">
                  <c:v>0.88189207702277272</c:v>
                </c:pt>
                <c:pt idx="34">
                  <c:v>0.87193969378017311</c:v>
                </c:pt>
                <c:pt idx="35">
                  <c:v>0.86208643320801981</c:v>
                </c:pt>
                <c:pt idx="36">
                  <c:v>0.8479695875116785</c:v>
                </c:pt>
                <c:pt idx="37">
                  <c:v>0.83906566175994723</c:v>
                </c:pt>
                <c:pt idx="38">
                  <c:v>0.82714085688204153</c:v>
                </c:pt>
                <c:pt idx="39">
                  <c:v>0.81668471679713273</c:v>
                </c:pt>
                <c:pt idx="40">
                  <c:v>0.80377792106284551</c:v>
                </c:pt>
                <c:pt idx="41">
                  <c:v>0.79028887125216818</c:v>
                </c:pt>
                <c:pt idx="42">
                  <c:v>0.78130837977732637</c:v>
                </c:pt>
                <c:pt idx="43">
                  <c:v>0.7677142836819586</c:v>
                </c:pt>
                <c:pt idx="44">
                  <c:v>0.7587851190947994</c:v>
                </c:pt>
                <c:pt idx="45">
                  <c:v>0.74664423270651503</c:v>
                </c:pt>
                <c:pt idx="46">
                  <c:v>0.7350527628138338</c:v>
                </c:pt>
                <c:pt idx="47">
                  <c:v>0.7248357503109697</c:v>
                </c:pt>
                <c:pt idx="48">
                  <c:v>0.71260913857775376</c:v>
                </c:pt>
                <c:pt idx="49">
                  <c:v>0.70180999968098789</c:v>
                </c:pt>
                <c:pt idx="50">
                  <c:v>0.69336811920751096</c:v>
                </c:pt>
                <c:pt idx="51">
                  <c:v>0.68130573793616844</c:v>
                </c:pt>
                <c:pt idx="52">
                  <c:v>0.67110701457546929</c:v>
                </c:pt>
                <c:pt idx="53">
                  <c:v>0.66042780096833376</c:v>
                </c:pt>
                <c:pt idx="54">
                  <c:v>0.65176694452422201</c:v>
                </c:pt>
                <c:pt idx="55">
                  <c:v>0.64358942125168306</c:v>
                </c:pt>
                <c:pt idx="56">
                  <c:v>0.63359123445522081</c:v>
                </c:pt>
                <c:pt idx="57">
                  <c:v>0.62303268605525886</c:v>
                </c:pt>
                <c:pt idx="58">
                  <c:v>0.60910173841696436</c:v>
                </c:pt>
                <c:pt idx="59">
                  <c:v>0.59790506616153627</c:v>
                </c:pt>
                <c:pt idx="60">
                  <c:v>0.59135928540165805</c:v>
                </c:pt>
                <c:pt idx="61">
                  <c:v>0.58304795005257493</c:v>
                </c:pt>
                <c:pt idx="62">
                  <c:v>0.57072743248187119</c:v>
                </c:pt>
                <c:pt idx="63">
                  <c:v>0.56214163076016233</c:v>
                </c:pt>
                <c:pt idx="64">
                  <c:v>0.55377249211144242</c:v>
                </c:pt>
                <c:pt idx="65">
                  <c:v>0.54434077689689042</c:v>
                </c:pt>
                <c:pt idx="66">
                  <c:v>0.53235624808677118</c:v>
                </c:pt>
                <c:pt idx="67">
                  <c:v>0.52295812461083924</c:v>
                </c:pt>
                <c:pt idx="68">
                  <c:v>0.5128773670453266</c:v>
                </c:pt>
                <c:pt idx="69">
                  <c:v>0.50408408001508387</c:v>
                </c:pt>
                <c:pt idx="70">
                  <c:v>0.49507583125124821</c:v>
                </c:pt>
                <c:pt idx="71">
                  <c:v>0.48738612583938379</c:v>
                </c:pt>
                <c:pt idx="72">
                  <c:v>0.48098449585698622</c:v>
                </c:pt>
                <c:pt idx="73">
                  <c:v>0.47382879489277796</c:v>
                </c:pt>
                <c:pt idx="74">
                  <c:v>0.46572036820036433</c:v>
                </c:pt>
                <c:pt idx="75">
                  <c:v>0.45773047501643149</c:v>
                </c:pt>
                <c:pt idx="76">
                  <c:v>0.45113584351080627</c:v>
                </c:pt>
                <c:pt idx="77">
                  <c:v>0.44434815331701349</c:v>
                </c:pt>
                <c:pt idx="78">
                  <c:v>0.4362850114402621</c:v>
                </c:pt>
                <c:pt idx="79">
                  <c:v>0.428434763098825</c:v>
                </c:pt>
                <c:pt idx="80">
                  <c:v>0.42268411497739067</c:v>
                </c:pt>
                <c:pt idx="81">
                  <c:v>0.41577321823375835</c:v>
                </c:pt>
                <c:pt idx="82">
                  <c:v>0.40920666731089972</c:v>
                </c:pt>
                <c:pt idx="83">
                  <c:v>0.40354111847255991</c:v>
                </c:pt>
                <c:pt idx="84">
                  <c:v>0.39713543364929293</c:v>
                </c:pt>
                <c:pt idx="85">
                  <c:v>0.39234995650543103</c:v>
                </c:pt>
                <c:pt idx="86">
                  <c:v>0.38773211128156493</c:v>
                </c:pt>
                <c:pt idx="87">
                  <c:v>0.381647953073871</c:v>
                </c:pt>
                <c:pt idx="88">
                  <c:v>0.37585981253921552</c:v>
                </c:pt>
                <c:pt idx="89">
                  <c:v>0.36991432971948746</c:v>
                </c:pt>
                <c:pt idx="90">
                  <c:v>0.36314688945509321</c:v>
                </c:pt>
                <c:pt idx="91">
                  <c:v>0.35924809477119024</c:v>
                </c:pt>
                <c:pt idx="92">
                  <c:v>0.35466784643667926</c:v>
                </c:pt>
                <c:pt idx="93">
                  <c:v>0.34872053277731041</c:v>
                </c:pt>
                <c:pt idx="94">
                  <c:v>0.34294285389992019</c:v>
                </c:pt>
                <c:pt idx="95">
                  <c:v>0.33923994661840995</c:v>
                </c:pt>
                <c:pt idx="96">
                  <c:v>0.3340082183860521</c:v>
                </c:pt>
                <c:pt idx="97">
                  <c:v>0.33052648904431559</c:v>
                </c:pt>
                <c:pt idx="98">
                  <c:v>0.32716157095984744</c:v>
                </c:pt>
                <c:pt idx="99">
                  <c:v>0.3222322316585825</c:v>
                </c:pt>
                <c:pt idx="100">
                  <c:v>0.31820062957716633</c:v>
                </c:pt>
                <c:pt idx="101">
                  <c:v>0.31499773805399434</c:v>
                </c:pt>
                <c:pt idx="102">
                  <c:v>0.31111439556682774</c:v>
                </c:pt>
                <c:pt idx="103">
                  <c:v>0.3081736745661342</c:v>
                </c:pt>
                <c:pt idx="104">
                  <c:v>0.30418643372193566</c:v>
                </c:pt>
                <c:pt idx="105">
                  <c:v>0.30068072709689075</c:v>
                </c:pt>
                <c:pt idx="106">
                  <c:v>0.29727443228269457</c:v>
                </c:pt>
                <c:pt idx="107">
                  <c:v>0.29334866129337378</c:v>
                </c:pt>
                <c:pt idx="108">
                  <c:v>0.28945502959694625</c:v>
                </c:pt>
                <c:pt idx="109">
                  <c:v>0.28557374609373731</c:v>
                </c:pt>
                <c:pt idx="110">
                  <c:v>0.28324759772347186</c:v>
                </c:pt>
                <c:pt idx="111">
                  <c:v>0.28143292219283955</c:v>
                </c:pt>
                <c:pt idx="112">
                  <c:v>0.27937395595330761</c:v>
                </c:pt>
                <c:pt idx="113">
                  <c:v>0.27670216151945348</c:v>
                </c:pt>
                <c:pt idx="114">
                  <c:v>0.27390130228780418</c:v>
                </c:pt>
                <c:pt idx="115">
                  <c:v>0.27083717371425442</c:v>
                </c:pt>
                <c:pt idx="116">
                  <c:v>0.26707106203765152</c:v>
                </c:pt>
                <c:pt idx="117">
                  <c:v>0.26200299280554062</c:v>
                </c:pt>
                <c:pt idx="118">
                  <c:v>0.25820653723361453</c:v>
                </c:pt>
                <c:pt idx="119">
                  <c:v>0.25586220604458165</c:v>
                </c:pt>
                <c:pt idx="120">
                  <c:v>0.25191947698857819</c:v>
                </c:pt>
                <c:pt idx="121">
                  <c:v>0.25029093453877616</c:v>
                </c:pt>
                <c:pt idx="122">
                  <c:v>0.24858810570053702</c:v>
                </c:pt>
                <c:pt idx="123">
                  <c:v>0.24489734824564013</c:v>
                </c:pt>
                <c:pt idx="124">
                  <c:v>0.24129634289264024</c:v>
                </c:pt>
                <c:pt idx="125">
                  <c:v>0.23954811053819358</c:v>
                </c:pt>
                <c:pt idx="126">
                  <c:v>0.2366262222251142</c:v>
                </c:pt>
                <c:pt idx="127">
                  <c:v>0.23531068137065503</c:v>
                </c:pt>
                <c:pt idx="128">
                  <c:v>0.23308993351682061</c:v>
                </c:pt>
                <c:pt idx="129">
                  <c:v>0.23079107245807595</c:v>
                </c:pt>
                <c:pt idx="130">
                  <c:v>0.22955517641232404</c:v>
                </c:pt>
                <c:pt idx="131">
                  <c:v>0.22640411661455284</c:v>
                </c:pt>
                <c:pt idx="132">
                  <c:v>0.22473859986963218</c:v>
                </c:pt>
                <c:pt idx="133">
                  <c:v>0.22300013102805105</c:v>
                </c:pt>
                <c:pt idx="134">
                  <c:v>0.22106931100608784</c:v>
                </c:pt>
                <c:pt idx="135">
                  <c:v>0.2196116377339622</c:v>
                </c:pt>
                <c:pt idx="136">
                  <c:v>0.21744907967507632</c:v>
                </c:pt>
                <c:pt idx="137">
                  <c:v>0.21491568102594028</c:v>
                </c:pt>
                <c:pt idx="138">
                  <c:v>0.21355953526861504</c:v>
                </c:pt>
                <c:pt idx="139">
                  <c:v>0.21153989858397626</c:v>
                </c:pt>
                <c:pt idx="140">
                  <c:v>0.20906065572502264</c:v>
                </c:pt>
                <c:pt idx="141">
                  <c:v>0.20623591473359093</c:v>
                </c:pt>
                <c:pt idx="142">
                  <c:v>0.20448408634949566</c:v>
                </c:pt>
                <c:pt idx="143">
                  <c:v>0.20152695343923765</c:v>
                </c:pt>
                <c:pt idx="144">
                  <c:v>0.1992333814803251</c:v>
                </c:pt>
                <c:pt idx="145">
                  <c:v>0.19744560674782019</c:v>
                </c:pt>
                <c:pt idx="146">
                  <c:v>0.19556370142089208</c:v>
                </c:pt>
                <c:pt idx="147">
                  <c:v>0.19329242185263718</c:v>
                </c:pt>
                <c:pt idx="148">
                  <c:v>0.19159670939071771</c:v>
                </c:pt>
                <c:pt idx="149">
                  <c:v>0.19016235875545284</c:v>
                </c:pt>
                <c:pt idx="150">
                  <c:v>0.18775855369866412</c:v>
                </c:pt>
                <c:pt idx="151">
                  <c:v>0.18528173491780242</c:v>
                </c:pt>
                <c:pt idx="152">
                  <c:v>0.18309759527673053</c:v>
                </c:pt>
                <c:pt idx="153">
                  <c:v>0.18200682495165388</c:v>
                </c:pt>
                <c:pt idx="154">
                  <c:v>0.18134744172944173</c:v>
                </c:pt>
                <c:pt idx="155">
                  <c:v>0.18031609371730206</c:v>
                </c:pt>
                <c:pt idx="156">
                  <c:v>0.17818084742366058</c:v>
                </c:pt>
                <c:pt idx="157">
                  <c:v>0.17721194318472511</c:v>
                </c:pt>
                <c:pt idx="158">
                  <c:v>0.17582031377452056</c:v>
                </c:pt>
                <c:pt idx="159">
                  <c:v>0.17403004376946174</c:v>
                </c:pt>
                <c:pt idx="160">
                  <c:v>0.17249869701120324</c:v>
                </c:pt>
                <c:pt idx="161">
                  <c:v>0.17148227505793356</c:v>
                </c:pt>
                <c:pt idx="162">
                  <c:v>0.1702144031723678</c:v>
                </c:pt>
                <c:pt idx="163">
                  <c:v>0.16801689996586877</c:v>
                </c:pt>
                <c:pt idx="164">
                  <c:v>0.16640013207019411</c:v>
                </c:pt>
                <c:pt idx="165">
                  <c:v>0.16557433910851482</c:v>
                </c:pt>
                <c:pt idx="166">
                  <c:v>0.16448431249892914</c:v>
                </c:pt>
                <c:pt idx="167">
                  <c:v>0.16300588661385107</c:v>
                </c:pt>
                <c:pt idx="168">
                  <c:v>0.16216889498284603</c:v>
                </c:pt>
                <c:pt idx="169">
                  <c:v>0.16138923294479957</c:v>
                </c:pt>
                <c:pt idx="170">
                  <c:v>0.16002390075819706</c:v>
                </c:pt>
                <c:pt idx="171">
                  <c:v>0.15782549217869224</c:v>
                </c:pt>
                <c:pt idx="172">
                  <c:v>0.15618792214214583</c:v>
                </c:pt>
                <c:pt idx="173">
                  <c:v>0.15463242649126696</c:v>
                </c:pt>
                <c:pt idx="174">
                  <c:v>0.15339903194535554</c:v>
                </c:pt>
                <c:pt idx="175">
                  <c:v>0.15221645118168803</c:v>
                </c:pt>
                <c:pt idx="176">
                  <c:v>0.15176843479129032</c:v>
                </c:pt>
                <c:pt idx="177">
                  <c:v>0.15056274167532913</c:v>
                </c:pt>
                <c:pt idx="178">
                  <c:v>0.1498231249984584</c:v>
                </c:pt>
                <c:pt idx="179">
                  <c:v>0.1484164941130014</c:v>
                </c:pt>
                <c:pt idx="180">
                  <c:v>0.14754638246499852</c:v>
                </c:pt>
                <c:pt idx="181">
                  <c:v>0.14710688459379861</c:v>
                </c:pt>
                <c:pt idx="182">
                  <c:v>0.14669020293674118</c:v>
                </c:pt>
                <c:pt idx="183">
                  <c:v>0.14469499605649505</c:v>
                </c:pt>
                <c:pt idx="184">
                  <c:v>0.14417971380974715</c:v>
                </c:pt>
                <c:pt idx="185">
                  <c:v>0.14287905451132588</c:v>
                </c:pt>
                <c:pt idx="186">
                  <c:v>0.14199981637020298</c:v>
                </c:pt>
              </c:numCache>
            </c:numRef>
          </c:yVal>
          <c:smooth val="1"/>
          <c:extLst>
            <c:ext xmlns:c16="http://schemas.microsoft.com/office/drawing/2014/chart" uri="{C3380CC4-5D6E-409C-BE32-E72D297353CC}">
              <c16:uniqueId val="{00000001-B6F2-45B5-B648-E57EBB843762}"/>
            </c:ext>
          </c:extLst>
        </c:ser>
        <c:ser>
          <c:idx val="2"/>
          <c:order val="2"/>
          <c:tx>
            <c:strRef>
              <c:f>'Hi IncPark'!$E$1</c:f>
              <c:strCache>
                <c:ptCount val="1"/>
                <c:pt idx="0">
                  <c:v>VMT</c:v>
                </c:pt>
              </c:strCache>
            </c:strRef>
          </c:tx>
          <c:spPr>
            <a:ln w="50800" cap="rnd">
              <a:solidFill>
                <a:schemeClr val="accent3"/>
              </a:solidFill>
              <a:round/>
            </a:ln>
            <a:effectLst/>
          </c:spPr>
          <c:marker>
            <c:symbol val="none"/>
          </c:marker>
          <c:xVal>
            <c:numRef>
              <c:f>'Hi IncPark'!$B$2:$B$190</c:f>
              <c:numCache>
                <c:formatCode>_("$"* #,##0.00_);_("$"* \(#,##0.00\);_("$"* "-"??_);_(@_)</c:formatCode>
                <c:ptCount val="189"/>
                <c:pt idx="0">
                  <c:v>0.14000000000000001</c:v>
                </c:pt>
                <c:pt idx="1">
                  <c:v>0.15</c:v>
                </c:pt>
                <c:pt idx="2">
                  <c:v>0.16</c:v>
                </c:pt>
                <c:pt idx="3">
                  <c:v>0.17</c:v>
                </c:pt>
                <c:pt idx="4">
                  <c:v>0.18</c:v>
                </c:pt>
                <c:pt idx="5">
                  <c:v>0.19</c:v>
                </c:pt>
                <c:pt idx="6">
                  <c:v>0.2</c:v>
                </c:pt>
                <c:pt idx="7">
                  <c:v>0.21</c:v>
                </c:pt>
                <c:pt idx="8">
                  <c:v>0.22</c:v>
                </c:pt>
                <c:pt idx="9">
                  <c:v>0.23</c:v>
                </c:pt>
                <c:pt idx="10">
                  <c:v>0.24</c:v>
                </c:pt>
                <c:pt idx="11">
                  <c:v>0.25</c:v>
                </c:pt>
                <c:pt idx="12">
                  <c:v>0.26</c:v>
                </c:pt>
                <c:pt idx="13">
                  <c:v>0.27</c:v>
                </c:pt>
                <c:pt idx="14">
                  <c:v>0.28000000000000003</c:v>
                </c:pt>
                <c:pt idx="15">
                  <c:v>0.28999999999999998</c:v>
                </c:pt>
                <c:pt idx="16">
                  <c:v>0.3</c:v>
                </c:pt>
                <c:pt idx="17">
                  <c:v>0.31</c:v>
                </c:pt>
                <c:pt idx="18">
                  <c:v>0.32</c:v>
                </c:pt>
                <c:pt idx="19">
                  <c:v>0.33</c:v>
                </c:pt>
                <c:pt idx="20">
                  <c:v>0.34</c:v>
                </c:pt>
                <c:pt idx="21">
                  <c:v>0.35</c:v>
                </c:pt>
                <c:pt idx="22">
                  <c:v>0.36</c:v>
                </c:pt>
                <c:pt idx="23">
                  <c:v>0.37</c:v>
                </c:pt>
                <c:pt idx="24">
                  <c:v>0.38</c:v>
                </c:pt>
                <c:pt idx="25">
                  <c:v>0.39</c:v>
                </c:pt>
                <c:pt idx="26">
                  <c:v>0.4</c:v>
                </c:pt>
                <c:pt idx="27">
                  <c:v>0.41</c:v>
                </c:pt>
                <c:pt idx="28">
                  <c:v>0.42</c:v>
                </c:pt>
                <c:pt idx="29">
                  <c:v>0.43</c:v>
                </c:pt>
                <c:pt idx="30">
                  <c:v>0.44</c:v>
                </c:pt>
                <c:pt idx="31">
                  <c:v>0.45</c:v>
                </c:pt>
                <c:pt idx="32">
                  <c:v>0.46</c:v>
                </c:pt>
                <c:pt idx="33">
                  <c:v>0.47</c:v>
                </c:pt>
                <c:pt idx="34">
                  <c:v>0.48</c:v>
                </c:pt>
                <c:pt idx="35">
                  <c:v>0.49</c:v>
                </c:pt>
                <c:pt idx="36">
                  <c:v>0.5</c:v>
                </c:pt>
                <c:pt idx="37">
                  <c:v>0.51</c:v>
                </c:pt>
                <c:pt idx="38">
                  <c:v>0.52</c:v>
                </c:pt>
                <c:pt idx="39">
                  <c:v>0.53</c:v>
                </c:pt>
                <c:pt idx="40">
                  <c:v>0.54</c:v>
                </c:pt>
                <c:pt idx="41">
                  <c:v>0.55000000000000004</c:v>
                </c:pt>
                <c:pt idx="42">
                  <c:v>0.56000000000000005</c:v>
                </c:pt>
                <c:pt idx="43">
                  <c:v>0.56999999999999995</c:v>
                </c:pt>
                <c:pt idx="44">
                  <c:v>0.57999999999999996</c:v>
                </c:pt>
                <c:pt idx="45">
                  <c:v>0.59</c:v>
                </c:pt>
                <c:pt idx="46">
                  <c:v>0.6</c:v>
                </c:pt>
                <c:pt idx="47">
                  <c:v>0.61</c:v>
                </c:pt>
                <c:pt idx="48">
                  <c:v>0.62</c:v>
                </c:pt>
                <c:pt idx="49">
                  <c:v>0.63</c:v>
                </c:pt>
                <c:pt idx="50">
                  <c:v>0.64</c:v>
                </c:pt>
                <c:pt idx="51">
                  <c:v>0.65</c:v>
                </c:pt>
                <c:pt idx="52">
                  <c:v>0.66</c:v>
                </c:pt>
                <c:pt idx="53">
                  <c:v>0.67</c:v>
                </c:pt>
                <c:pt idx="54">
                  <c:v>0.68</c:v>
                </c:pt>
                <c:pt idx="55">
                  <c:v>0.69</c:v>
                </c:pt>
                <c:pt idx="56">
                  <c:v>0.7</c:v>
                </c:pt>
                <c:pt idx="57">
                  <c:v>0.71</c:v>
                </c:pt>
                <c:pt idx="58">
                  <c:v>0.72</c:v>
                </c:pt>
                <c:pt idx="59">
                  <c:v>0.73</c:v>
                </c:pt>
                <c:pt idx="60">
                  <c:v>0.74</c:v>
                </c:pt>
                <c:pt idx="61">
                  <c:v>0.75</c:v>
                </c:pt>
                <c:pt idx="62">
                  <c:v>0.76</c:v>
                </c:pt>
                <c:pt idx="63">
                  <c:v>0.77</c:v>
                </c:pt>
                <c:pt idx="64">
                  <c:v>0.78</c:v>
                </c:pt>
                <c:pt idx="65">
                  <c:v>0.79</c:v>
                </c:pt>
                <c:pt idx="66">
                  <c:v>0.8</c:v>
                </c:pt>
                <c:pt idx="67">
                  <c:v>0.81</c:v>
                </c:pt>
                <c:pt idx="68">
                  <c:v>0.82</c:v>
                </c:pt>
                <c:pt idx="69">
                  <c:v>0.83</c:v>
                </c:pt>
                <c:pt idx="70">
                  <c:v>0.84</c:v>
                </c:pt>
                <c:pt idx="71">
                  <c:v>0.85</c:v>
                </c:pt>
                <c:pt idx="72">
                  <c:v>0.86</c:v>
                </c:pt>
                <c:pt idx="73">
                  <c:v>0.87</c:v>
                </c:pt>
                <c:pt idx="74">
                  <c:v>0.88</c:v>
                </c:pt>
                <c:pt idx="75">
                  <c:v>0.89</c:v>
                </c:pt>
                <c:pt idx="76">
                  <c:v>0.9</c:v>
                </c:pt>
                <c:pt idx="77">
                  <c:v>0.91</c:v>
                </c:pt>
                <c:pt idx="78">
                  <c:v>0.92</c:v>
                </c:pt>
                <c:pt idx="79">
                  <c:v>0.93</c:v>
                </c:pt>
                <c:pt idx="80">
                  <c:v>0.94</c:v>
                </c:pt>
                <c:pt idx="81">
                  <c:v>0.95</c:v>
                </c:pt>
                <c:pt idx="82">
                  <c:v>0.96</c:v>
                </c:pt>
                <c:pt idx="83">
                  <c:v>0.97</c:v>
                </c:pt>
                <c:pt idx="84">
                  <c:v>0.98</c:v>
                </c:pt>
                <c:pt idx="85">
                  <c:v>0.99</c:v>
                </c:pt>
                <c:pt idx="86">
                  <c:v>1</c:v>
                </c:pt>
                <c:pt idx="87">
                  <c:v>1.01</c:v>
                </c:pt>
                <c:pt idx="88">
                  <c:v>1.02</c:v>
                </c:pt>
                <c:pt idx="89">
                  <c:v>1.03</c:v>
                </c:pt>
                <c:pt idx="90">
                  <c:v>1.04</c:v>
                </c:pt>
                <c:pt idx="91">
                  <c:v>1.05</c:v>
                </c:pt>
                <c:pt idx="92">
                  <c:v>1.06</c:v>
                </c:pt>
                <c:pt idx="93">
                  <c:v>1.07</c:v>
                </c:pt>
                <c:pt idx="94">
                  <c:v>1.08</c:v>
                </c:pt>
                <c:pt idx="95">
                  <c:v>1.0900000000000001</c:v>
                </c:pt>
                <c:pt idx="96">
                  <c:v>1.1000000000000001</c:v>
                </c:pt>
                <c:pt idx="97">
                  <c:v>1.1100000000000001</c:v>
                </c:pt>
                <c:pt idx="98">
                  <c:v>1.1200000000000001</c:v>
                </c:pt>
                <c:pt idx="99">
                  <c:v>1.1299999999999999</c:v>
                </c:pt>
                <c:pt idx="100">
                  <c:v>1.1399999999999999</c:v>
                </c:pt>
                <c:pt idx="101">
                  <c:v>1.1499999999999999</c:v>
                </c:pt>
                <c:pt idx="102">
                  <c:v>1.1599999999999999</c:v>
                </c:pt>
                <c:pt idx="103">
                  <c:v>1.17</c:v>
                </c:pt>
                <c:pt idx="104">
                  <c:v>1.18</c:v>
                </c:pt>
                <c:pt idx="105">
                  <c:v>1.19</c:v>
                </c:pt>
                <c:pt idx="106">
                  <c:v>1.2</c:v>
                </c:pt>
                <c:pt idx="107">
                  <c:v>1.21</c:v>
                </c:pt>
                <c:pt idx="108">
                  <c:v>1.22</c:v>
                </c:pt>
                <c:pt idx="109">
                  <c:v>1.23</c:v>
                </c:pt>
                <c:pt idx="110">
                  <c:v>1.24</c:v>
                </c:pt>
                <c:pt idx="111">
                  <c:v>1.25</c:v>
                </c:pt>
                <c:pt idx="112">
                  <c:v>1.26</c:v>
                </c:pt>
                <c:pt idx="113">
                  <c:v>1.27</c:v>
                </c:pt>
                <c:pt idx="114">
                  <c:v>1.28</c:v>
                </c:pt>
                <c:pt idx="115">
                  <c:v>1.29</c:v>
                </c:pt>
                <c:pt idx="116">
                  <c:v>1.3</c:v>
                </c:pt>
                <c:pt idx="117">
                  <c:v>1.31</c:v>
                </c:pt>
                <c:pt idx="118">
                  <c:v>1.32</c:v>
                </c:pt>
                <c:pt idx="119">
                  <c:v>1.33</c:v>
                </c:pt>
                <c:pt idx="120">
                  <c:v>1.34</c:v>
                </c:pt>
                <c:pt idx="121">
                  <c:v>1.35</c:v>
                </c:pt>
                <c:pt idx="122">
                  <c:v>1.36</c:v>
                </c:pt>
                <c:pt idx="123">
                  <c:v>1.37</c:v>
                </c:pt>
                <c:pt idx="124">
                  <c:v>1.38</c:v>
                </c:pt>
                <c:pt idx="125">
                  <c:v>1.39</c:v>
                </c:pt>
                <c:pt idx="126">
                  <c:v>1.4</c:v>
                </c:pt>
                <c:pt idx="127">
                  <c:v>1.41</c:v>
                </c:pt>
                <c:pt idx="128">
                  <c:v>1.42</c:v>
                </c:pt>
                <c:pt idx="129">
                  <c:v>1.43</c:v>
                </c:pt>
                <c:pt idx="130">
                  <c:v>1.44</c:v>
                </c:pt>
                <c:pt idx="131">
                  <c:v>1.45</c:v>
                </c:pt>
                <c:pt idx="132">
                  <c:v>1.46</c:v>
                </c:pt>
                <c:pt idx="133">
                  <c:v>1.47</c:v>
                </c:pt>
                <c:pt idx="134">
                  <c:v>1.48</c:v>
                </c:pt>
                <c:pt idx="135">
                  <c:v>1.49</c:v>
                </c:pt>
                <c:pt idx="136">
                  <c:v>1.5</c:v>
                </c:pt>
                <c:pt idx="137">
                  <c:v>1.51</c:v>
                </c:pt>
                <c:pt idx="138">
                  <c:v>1.52</c:v>
                </c:pt>
                <c:pt idx="139">
                  <c:v>1.53</c:v>
                </c:pt>
                <c:pt idx="140">
                  <c:v>1.54</c:v>
                </c:pt>
                <c:pt idx="141">
                  <c:v>1.55</c:v>
                </c:pt>
                <c:pt idx="142">
                  <c:v>1.56</c:v>
                </c:pt>
                <c:pt idx="143">
                  <c:v>1.57</c:v>
                </c:pt>
                <c:pt idx="144">
                  <c:v>1.58</c:v>
                </c:pt>
                <c:pt idx="145">
                  <c:v>1.59</c:v>
                </c:pt>
                <c:pt idx="146">
                  <c:v>1.6</c:v>
                </c:pt>
                <c:pt idx="147">
                  <c:v>1.61</c:v>
                </c:pt>
                <c:pt idx="148">
                  <c:v>1.62</c:v>
                </c:pt>
                <c:pt idx="149">
                  <c:v>1.63</c:v>
                </c:pt>
                <c:pt idx="150">
                  <c:v>1.64</c:v>
                </c:pt>
                <c:pt idx="151">
                  <c:v>1.65</c:v>
                </c:pt>
                <c:pt idx="152">
                  <c:v>1.66</c:v>
                </c:pt>
                <c:pt idx="153">
                  <c:v>1.67</c:v>
                </c:pt>
                <c:pt idx="154">
                  <c:v>1.68</c:v>
                </c:pt>
                <c:pt idx="155">
                  <c:v>1.69</c:v>
                </c:pt>
                <c:pt idx="156">
                  <c:v>1.7</c:v>
                </c:pt>
                <c:pt idx="157">
                  <c:v>1.71</c:v>
                </c:pt>
                <c:pt idx="158">
                  <c:v>1.72</c:v>
                </c:pt>
                <c:pt idx="159">
                  <c:v>1.73</c:v>
                </c:pt>
                <c:pt idx="160">
                  <c:v>1.74</c:v>
                </c:pt>
                <c:pt idx="161">
                  <c:v>1.75</c:v>
                </c:pt>
                <c:pt idx="162">
                  <c:v>1.76</c:v>
                </c:pt>
                <c:pt idx="163">
                  <c:v>1.77</c:v>
                </c:pt>
                <c:pt idx="164">
                  <c:v>1.78</c:v>
                </c:pt>
                <c:pt idx="165">
                  <c:v>1.79</c:v>
                </c:pt>
                <c:pt idx="166">
                  <c:v>1.8</c:v>
                </c:pt>
                <c:pt idx="167">
                  <c:v>1.81</c:v>
                </c:pt>
                <c:pt idx="168">
                  <c:v>1.82</c:v>
                </c:pt>
                <c:pt idx="169">
                  <c:v>1.83</c:v>
                </c:pt>
                <c:pt idx="170">
                  <c:v>1.84</c:v>
                </c:pt>
                <c:pt idx="171">
                  <c:v>1.85</c:v>
                </c:pt>
                <c:pt idx="172">
                  <c:v>1.86</c:v>
                </c:pt>
                <c:pt idx="173">
                  <c:v>1.87</c:v>
                </c:pt>
                <c:pt idx="174">
                  <c:v>1.88</c:v>
                </c:pt>
                <c:pt idx="175">
                  <c:v>1.89</c:v>
                </c:pt>
                <c:pt idx="176">
                  <c:v>1.9</c:v>
                </c:pt>
                <c:pt idx="177">
                  <c:v>1.91</c:v>
                </c:pt>
                <c:pt idx="178">
                  <c:v>1.92</c:v>
                </c:pt>
                <c:pt idx="179">
                  <c:v>1.93</c:v>
                </c:pt>
                <c:pt idx="180">
                  <c:v>1.94</c:v>
                </c:pt>
                <c:pt idx="181">
                  <c:v>1.95</c:v>
                </c:pt>
                <c:pt idx="182">
                  <c:v>1.96</c:v>
                </c:pt>
                <c:pt idx="183">
                  <c:v>1.97</c:v>
                </c:pt>
                <c:pt idx="184">
                  <c:v>1.98</c:v>
                </c:pt>
                <c:pt idx="185">
                  <c:v>1.99</c:v>
                </c:pt>
                <c:pt idx="186">
                  <c:v>2</c:v>
                </c:pt>
              </c:numCache>
            </c:numRef>
          </c:xVal>
          <c:yVal>
            <c:numRef>
              <c:f>'Hi IncPark'!$E$2:$E$190</c:f>
              <c:numCache>
                <c:formatCode>General</c:formatCode>
                <c:ptCount val="189"/>
                <c:pt idx="0">
                  <c:v>0.99483906466397176</c:v>
                </c:pt>
                <c:pt idx="1">
                  <c:v>0.9934222296832359</c:v>
                </c:pt>
                <c:pt idx="2">
                  <c:v>0.99095457588215841</c:v>
                </c:pt>
                <c:pt idx="3">
                  <c:v>0.98701404000777415</c:v>
                </c:pt>
                <c:pt idx="4">
                  <c:v>0.98270133670935611</c:v>
                </c:pt>
                <c:pt idx="5">
                  <c:v>0.97713703513163452</c:v>
                </c:pt>
                <c:pt idx="6">
                  <c:v>0.97343260370677498</c:v>
                </c:pt>
                <c:pt idx="7">
                  <c:v>0.96983488749216795</c:v>
                </c:pt>
                <c:pt idx="8">
                  <c:v>0.96357975054531264</c:v>
                </c:pt>
                <c:pt idx="9">
                  <c:v>0.95654574447336538</c:v>
                </c:pt>
                <c:pt idx="10">
                  <c:v>0.9525568331910369</c:v>
                </c:pt>
                <c:pt idx="11">
                  <c:v>0.94865354677151714</c:v>
                </c:pt>
                <c:pt idx="12">
                  <c:v>0.94356287564506713</c:v>
                </c:pt>
                <c:pt idx="13">
                  <c:v>0.93689593062467136</c:v>
                </c:pt>
                <c:pt idx="14">
                  <c:v>0.93125580547238451</c:v>
                </c:pt>
                <c:pt idx="15">
                  <c:v>0.92026916706756856</c:v>
                </c:pt>
                <c:pt idx="16">
                  <c:v>0.91314685556088138</c:v>
                </c:pt>
                <c:pt idx="17">
                  <c:v>0.90514446673491611</c:v>
                </c:pt>
                <c:pt idx="18">
                  <c:v>0.89325386246572769</c:v>
                </c:pt>
                <c:pt idx="19">
                  <c:v>0.88379054564111759</c:v>
                </c:pt>
                <c:pt idx="20">
                  <c:v>0.8722496962770574</c:v>
                </c:pt>
                <c:pt idx="21">
                  <c:v>0.86072245718398133</c:v>
                </c:pt>
                <c:pt idx="22">
                  <c:v>0.84963599294616843</c:v>
                </c:pt>
                <c:pt idx="23">
                  <c:v>0.83729183022071685</c:v>
                </c:pt>
                <c:pt idx="24">
                  <c:v>0.82553575956592706</c:v>
                </c:pt>
                <c:pt idx="25">
                  <c:v>0.81670860621490882</c:v>
                </c:pt>
                <c:pt idx="26">
                  <c:v>0.8036869116943105</c:v>
                </c:pt>
                <c:pt idx="27">
                  <c:v>0.78989268832232096</c:v>
                </c:pt>
                <c:pt idx="28">
                  <c:v>0.77613167781666803</c:v>
                </c:pt>
                <c:pt idx="29">
                  <c:v>0.76129832560358723</c:v>
                </c:pt>
                <c:pt idx="30">
                  <c:v>0.745913891967389</c:v>
                </c:pt>
                <c:pt idx="31">
                  <c:v>0.73281625544308215</c:v>
                </c:pt>
                <c:pt idx="32">
                  <c:v>0.71569909576703705</c:v>
                </c:pt>
                <c:pt idx="33">
                  <c:v>0.70007172137135631</c:v>
                </c:pt>
                <c:pt idx="34">
                  <c:v>0.68366034378439999</c:v>
                </c:pt>
                <c:pt idx="35">
                  <c:v>0.6714920523822776</c:v>
                </c:pt>
                <c:pt idx="36">
                  <c:v>0.65158371014011207</c:v>
                </c:pt>
                <c:pt idx="37">
                  <c:v>0.63663686816648246</c:v>
                </c:pt>
                <c:pt idx="38">
                  <c:v>0.62061441227602387</c:v>
                </c:pt>
                <c:pt idx="39">
                  <c:v>0.60561498817857695</c:v>
                </c:pt>
                <c:pt idx="40">
                  <c:v>0.58739773623997571</c:v>
                </c:pt>
                <c:pt idx="41">
                  <c:v>0.57074472924075337</c:v>
                </c:pt>
                <c:pt idx="42">
                  <c:v>0.55559250477724376</c:v>
                </c:pt>
                <c:pt idx="43">
                  <c:v>0.53984295033222773</c:v>
                </c:pt>
                <c:pt idx="44">
                  <c:v>0.52564521635455019</c:v>
                </c:pt>
                <c:pt idx="45">
                  <c:v>0.51074275302909666</c:v>
                </c:pt>
                <c:pt idx="46">
                  <c:v>0.49703114037977225</c:v>
                </c:pt>
                <c:pt idx="47">
                  <c:v>0.48035609904822074</c:v>
                </c:pt>
                <c:pt idx="48">
                  <c:v>0.46717203597450224</c:v>
                </c:pt>
                <c:pt idx="49">
                  <c:v>0.45450474737151958</c:v>
                </c:pt>
                <c:pt idx="50">
                  <c:v>0.44203819279618517</c:v>
                </c:pt>
                <c:pt idx="51">
                  <c:v>0.43097083867217001</c:v>
                </c:pt>
                <c:pt idx="52">
                  <c:v>0.41936859572105234</c:v>
                </c:pt>
                <c:pt idx="53">
                  <c:v>0.40741965822042175</c:v>
                </c:pt>
                <c:pt idx="54">
                  <c:v>0.39687411364794023</c:v>
                </c:pt>
                <c:pt idx="55">
                  <c:v>0.38677331970967904</c:v>
                </c:pt>
                <c:pt idx="56">
                  <c:v>0.37660682004751805</c:v>
                </c:pt>
                <c:pt idx="57">
                  <c:v>0.36382960598466341</c:v>
                </c:pt>
                <c:pt idx="58">
                  <c:v>0.35143214126246414</c:v>
                </c:pt>
                <c:pt idx="59">
                  <c:v>0.34157728626918377</c:v>
                </c:pt>
                <c:pt idx="60">
                  <c:v>0.33137044610763755</c:v>
                </c:pt>
                <c:pt idx="61">
                  <c:v>0.32111517785397159</c:v>
                </c:pt>
                <c:pt idx="62">
                  <c:v>0.31132610794723897</c:v>
                </c:pt>
                <c:pt idx="63">
                  <c:v>0.30226643127920866</c:v>
                </c:pt>
                <c:pt idx="64">
                  <c:v>0.29425373614977351</c:v>
                </c:pt>
                <c:pt idx="65">
                  <c:v>0.28580815947045396</c:v>
                </c:pt>
                <c:pt idx="66">
                  <c:v>0.27694469682638112</c:v>
                </c:pt>
                <c:pt idx="67">
                  <c:v>0.26832360995866189</c:v>
                </c:pt>
                <c:pt idx="68">
                  <c:v>0.26006473873591085</c:v>
                </c:pt>
                <c:pt idx="69">
                  <c:v>0.25349908807480209</c:v>
                </c:pt>
                <c:pt idx="70">
                  <c:v>0.24613348301014831</c:v>
                </c:pt>
                <c:pt idx="71">
                  <c:v>0.24008513230427653</c:v>
                </c:pt>
                <c:pt idx="72">
                  <c:v>0.23405874254148937</c:v>
                </c:pt>
                <c:pt idx="73">
                  <c:v>0.22724802792062329</c:v>
                </c:pt>
                <c:pt idx="74">
                  <c:v>0.2214554275148311</c:v>
                </c:pt>
                <c:pt idx="75">
                  <c:v>0.21532269310882263</c:v>
                </c:pt>
                <c:pt idx="76">
                  <c:v>0.20940916620260408</c:v>
                </c:pt>
                <c:pt idx="77">
                  <c:v>0.20347429203741765</c:v>
                </c:pt>
                <c:pt idx="78">
                  <c:v>0.19757489795762442</c:v>
                </c:pt>
                <c:pt idx="79">
                  <c:v>0.19199366580273075</c:v>
                </c:pt>
                <c:pt idx="80">
                  <c:v>0.18751237055607353</c:v>
                </c:pt>
                <c:pt idx="81">
                  <c:v>0.1825441085092549</c:v>
                </c:pt>
                <c:pt idx="82">
                  <c:v>0.17853428830768445</c:v>
                </c:pt>
                <c:pt idx="83">
                  <c:v>0.17304523331391186</c:v>
                </c:pt>
                <c:pt idx="84">
                  <c:v>0.16861067005152489</c:v>
                </c:pt>
                <c:pt idx="85">
                  <c:v>0.16449216685800069</c:v>
                </c:pt>
                <c:pt idx="86">
                  <c:v>0.16008518248510806</c:v>
                </c:pt>
                <c:pt idx="87">
                  <c:v>0.15657753701946364</c:v>
                </c:pt>
                <c:pt idx="88">
                  <c:v>0.15301388927814999</c:v>
                </c:pt>
                <c:pt idx="89">
                  <c:v>0.14892061894141628</c:v>
                </c:pt>
                <c:pt idx="90">
                  <c:v>0.1446746343860873</c:v>
                </c:pt>
                <c:pt idx="91">
                  <c:v>0.14173161920692315</c:v>
                </c:pt>
                <c:pt idx="92">
                  <c:v>0.13903431946430861</c:v>
                </c:pt>
                <c:pt idx="93">
                  <c:v>0.13523443963502677</c:v>
                </c:pt>
                <c:pt idx="94">
                  <c:v>0.13103213256321433</c:v>
                </c:pt>
                <c:pt idx="95">
                  <c:v>0.12860388779829474</c:v>
                </c:pt>
                <c:pt idx="96">
                  <c:v>0.1256353232205841</c:v>
                </c:pt>
                <c:pt idx="97">
                  <c:v>0.12251334664110343</c:v>
                </c:pt>
                <c:pt idx="98">
                  <c:v>0.12017166609201221</c:v>
                </c:pt>
                <c:pt idx="99">
                  <c:v>0.11772151906207023</c:v>
                </c:pt>
                <c:pt idx="100">
                  <c:v>0.11489898014371439</c:v>
                </c:pt>
                <c:pt idx="101">
                  <c:v>0.11222081432443712</c:v>
                </c:pt>
                <c:pt idx="102">
                  <c:v>0.10986632316682707</c:v>
                </c:pt>
                <c:pt idx="103">
                  <c:v>0.1079572036134301</c:v>
                </c:pt>
                <c:pt idx="104">
                  <c:v>0.10545467259402547</c:v>
                </c:pt>
                <c:pt idx="105">
                  <c:v>0.10344546967378938</c:v>
                </c:pt>
                <c:pt idx="106">
                  <c:v>0.10094024935868483</c:v>
                </c:pt>
                <c:pt idx="107">
                  <c:v>9.8016748317932681E-2</c:v>
                </c:pt>
                <c:pt idx="108">
                  <c:v>9.5897969636295904E-2</c:v>
                </c:pt>
                <c:pt idx="109">
                  <c:v>9.3650980664585937E-2</c:v>
                </c:pt>
                <c:pt idx="110">
                  <c:v>9.1977003468913743E-2</c:v>
                </c:pt>
                <c:pt idx="111">
                  <c:v>9.0725170696888471E-2</c:v>
                </c:pt>
                <c:pt idx="112">
                  <c:v>8.8952322267578321E-2</c:v>
                </c:pt>
                <c:pt idx="113">
                  <c:v>8.7119318842982504E-2</c:v>
                </c:pt>
                <c:pt idx="114">
                  <c:v>8.5264366368043742E-2</c:v>
                </c:pt>
                <c:pt idx="115">
                  <c:v>8.3359629028904439E-2</c:v>
                </c:pt>
                <c:pt idx="116">
                  <c:v>8.169034767471732E-2</c:v>
                </c:pt>
                <c:pt idx="117">
                  <c:v>7.9576961096181412E-2</c:v>
                </c:pt>
                <c:pt idx="118">
                  <c:v>7.7878668565894843E-2</c:v>
                </c:pt>
                <c:pt idx="119">
                  <c:v>7.6702622840593968E-2</c:v>
                </c:pt>
                <c:pt idx="120">
                  <c:v>7.5281412404486478E-2</c:v>
                </c:pt>
                <c:pt idx="121">
                  <c:v>7.4043452781260302E-2</c:v>
                </c:pt>
                <c:pt idx="122">
                  <c:v>7.2986670939801906E-2</c:v>
                </c:pt>
                <c:pt idx="123">
                  <c:v>7.1608242762279228E-2</c:v>
                </c:pt>
                <c:pt idx="124">
                  <c:v>7.0036427713800503E-2</c:v>
                </c:pt>
                <c:pt idx="125">
                  <c:v>6.9012868743679026E-2</c:v>
                </c:pt>
                <c:pt idx="126">
                  <c:v>6.7689833112696357E-2</c:v>
                </c:pt>
                <c:pt idx="127">
                  <c:v>6.6666374444446841E-2</c:v>
                </c:pt>
                <c:pt idx="128">
                  <c:v>6.5411530907270699E-2</c:v>
                </c:pt>
                <c:pt idx="129">
                  <c:v>6.4341695503440557E-2</c:v>
                </c:pt>
                <c:pt idx="130">
                  <c:v>6.3495115848588218E-2</c:v>
                </c:pt>
                <c:pt idx="131">
                  <c:v>6.2306922556423283E-2</c:v>
                </c:pt>
                <c:pt idx="132">
                  <c:v>6.1447612099786081E-2</c:v>
                </c:pt>
                <c:pt idx="133">
                  <c:v>6.0175700534908699E-2</c:v>
                </c:pt>
                <c:pt idx="134">
                  <c:v>5.9312816716126822E-2</c:v>
                </c:pt>
                <c:pt idx="135">
                  <c:v>5.8338551640087812E-2</c:v>
                </c:pt>
                <c:pt idx="136">
                  <c:v>5.7279766101788553E-2</c:v>
                </c:pt>
                <c:pt idx="137">
                  <c:v>5.5918882119800006E-2</c:v>
                </c:pt>
                <c:pt idx="138">
                  <c:v>5.4847348550582181E-2</c:v>
                </c:pt>
                <c:pt idx="139">
                  <c:v>5.414397690582546E-2</c:v>
                </c:pt>
                <c:pt idx="140">
                  <c:v>5.3115312770749497E-2</c:v>
                </c:pt>
                <c:pt idx="141">
                  <c:v>5.2099473507059686E-2</c:v>
                </c:pt>
                <c:pt idx="142">
                  <c:v>5.1080258338475341E-2</c:v>
                </c:pt>
                <c:pt idx="143">
                  <c:v>5.0281417016579885E-2</c:v>
                </c:pt>
                <c:pt idx="144">
                  <c:v>4.9756330575618832E-2</c:v>
                </c:pt>
                <c:pt idx="145">
                  <c:v>4.9151327994674136E-2</c:v>
                </c:pt>
                <c:pt idx="146">
                  <c:v>4.8438465316886864E-2</c:v>
                </c:pt>
                <c:pt idx="147">
                  <c:v>4.7552655263065596E-2</c:v>
                </c:pt>
                <c:pt idx="148">
                  <c:v>4.6562357156555892E-2</c:v>
                </c:pt>
                <c:pt idx="149">
                  <c:v>4.580192294917531E-2</c:v>
                </c:pt>
                <c:pt idx="150">
                  <c:v>4.5111205298664941E-2</c:v>
                </c:pt>
                <c:pt idx="151">
                  <c:v>4.4174899360894693E-2</c:v>
                </c:pt>
                <c:pt idx="152">
                  <c:v>4.3545092425701329E-2</c:v>
                </c:pt>
                <c:pt idx="153">
                  <c:v>4.3005281813355001E-2</c:v>
                </c:pt>
                <c:pt idx="154">
                  <c:v>4.2551425862353616E-2</c:v>
                </c:pt>
                <c:pt idx="155">
                  <c:v>4.2043907288840797E-2</c:v>
                </c:pt>
                <c:pt idx="156">
                  <c:v>4.1322602515052848E-2</c:v>
                </c:pt>
                <c:pt idx="157">
                  <c:v>4.0768477173049079E-2</c:v>
                </c:pt>
                <c:pt idx="158">
                  <c:v>4.014986572720667E-2</c:v>
                </c:pt>
                <c:pt idx="159">
                  <c:v>3.9738935157633305E-2</c:v>
                </c:pt>
                <c:pt idx="160">
                  <c:v>3.9089194680262368E-2</c:v>
                </c:pt>
                <c:pt idx="161">
                  <c:v>3.8640599927796726E-2</c:v>
                </c:pt>
                <c:pt idx="162">
                  <c:v>3.8144290877647945E-2</c:v>
                </c:pt>
                <c:pt idx="163">
                  <c:v>3.7368021076365943E-2</c:v>
                </c:pt>
                <c:pt idx="164">
                  <c:v>3.6661086525784432E-2</c:v>
                </c:pt>
                <c:pt idx="165">
                  <c:v>3.6059713309187912E-2</c:v>
                </c:pt>
                <c:pt idx="166">
                  <c:v>3.5557275304651477E-2</c:v>
                </c:pt>
                <c:pt idx="167">
                  <c:v>3.5031817299097302E-2</c:v>
                </c:pt>
                <c:pt idx="168">
                  <c:v>3.4566188524076891E-2</c:v>
                </c:pt>
                <c:pt idx="169">
                  <c:v>3.4184015091831214E-2</c:v>
                </c:pt>
                <c:pt idx="170">
                  <c:v>3.3638714284370853E-2</c:v>
                </c:pt>
                <c:pt idx="171">
                  <c:v>3.2820728210464133E-2</c:v>
                </c:pt>
                <c:pt idx="172">
                  <c:v>3.2201991700291296E-2</c:v>
                </c:pt>
                <c:pt idx="173">
                  <c:v>3.177364427544923E-2</c:v>
                </c:pt>
                <c:pt idx="174">
                  <c:v>3.1221727983334075E-2</c:v>
                </c:pt>
                <c:pt idx="175">
                  <c:v>3.082042375536331E-2</c:v>
                </c:pt>
                <c:pt idx="176">
                  <c:v>3.0655679106233413E-2</c:v>
                </c:pt>
                <c:pt idx="177">
                  <c:v>3.016909466840299E-2</c:v>
                </c:pt>
                <c:pt idx="178">
                  <c:v>2.9725038532885509E-2</c:v>
                </c:pt>
                <c:pt idx="179">
                  <c:v>2.9295367191401578E-2</c:v>
                </c:pt>
                <c:pt idx="180">
                  <c:v>2.8829750812047149E-2</c:v>
                </c:pt>
                <c:pt idx="181">
                  <c:v>2.8545825708936177E-2</c:v>
                </c:pt>
                <c:pt idx="182">
                  <c:v>2.8325096411656883E-2</c:v>
                </c:pt>
                <c:pt idx="183">
                  <c:v>2.7881974084958166E-2</c:v>
                </c:pt>
                <c:pt idx="184">
                  <c:v>2.752867596548288E-2</c:v>
                </c:pt>
                <c:pt idx="185">
                  <c:v>2.7016166220607131E-2</c:v>
                </c:pt>
                <c:pt idx="186">
                  <c:v>2.6548560602708052E-2</c:v>
                </c:pt>
              </c:numCache>
            </c:numRef>
          </c:yVal>
          <c:smooth val="1"/>
          <c:extLst>
            <c:ext xmlns:c16="http://schemas.microsoft.com/office/drawing/2014/chart" uri="{C3380CC4-5D6E-409C-BE32-E72D297353CC}">
              <c16:uniqueId val="{00000002-B6F2-45B5-B648-E57EBB843762}"/>
            </c:ext>
          </c:extLst>
        </c:ser>
        <c:dLbls>
          <c:showLegendKey val="0"/>
          <c:showVal val="0"/>
          <c:showCatName val="0"/>
          <c:showSerName val="0"/>
          <c:showPercent val="0"/>
          <c:showBubbleSize val="0"/>
        </c:dLbls>
        <c:axId val="1006796576"/>
        <c:axId val="1084302032"/>
      </c:scatterChart>
      <c:valAx>
        <c:axId val="1006796576"/>
        <c:scaling>
          <c:orientation val="minMax"/>
          <c:max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0" i="0" baseline="0">
                    <a:effectLst/>
                  </a:rPr>
                  <a:t>Average Price Per Mile For Alternatives to Owned Cars</a:t>
                </a:r>
                <a:endParaRPr lang="en-US">
                  <a:effectLst/>
                </a:endParaRPr>
              </a:p>
            </c:rich>
          </c:tx>
          <c:layout>
            <c:manualLayout>
              <c:xMode val="edge"/>
              <c:yMode val="edge"/>
              <c:x val="0.20252796762356631"/>
              <c:y val="0.9033556232278010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84302032"/>
        <c:crosses val="autoZero"/>
        <c:crossBetween val="midCat"/>
        <c:majorUnit val="0.25"/>
      </c:valAx>
      <c:valAx>
        <c:axId val="10843020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06796576"/>
        <c:crosses val="autoZero"/>
        <c:crossBetween val="midCat"/>
      </c:valAx>
      <c:spPr>
        <a:noFill/>
        <a:ln>
          <a:noFill/>
        </a:ln>
        <a:effectLst/>
      </c:spPr>
    </c:plotArea>
    <c:legend>
      <c:legendPos val="b"/>
      <c:layout>
        <c:manualLayout>
          <c:xMode val="edge"/>
          <c:yMode val="edge"/>
          <c:x val="0.70444340033264241"/>
          <c:y val="0.21126091442695227"/>
          <c:w val="0.18562650071054049"/>
          <c:h val="0.16521416380164777"/>
        </c:manualLayout>
      </c:layout>
      <c:overlay val="0"/>
      <c:spPr>
        <a:solidFill>
          <a:schemeClr val="bg1"/>
        </a:solidFill>
        <a:ln w="9525">
          <a:solidFill>
            <a:schemeClr val="bg1">
              <a:lumMod val="85000"/>
            </a:schemeClr>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i="0" baseline="0">
                <a:effectLst/>
              </a:rPr>
              <a:t>Fraction of Owned Cars By Type </a:t>
            </a:r>
          </a:p>
          <a:p>
            <a:pPr>
              <a:defRPr sz="2400"/>
            </a:pPr>
            <a:r>
              <a:rPr lang="en-US" sz="2400" b="0" i="0" baseline="0">
                <a:effectLst/>
              </a:rPr>
              <a:t>Economically Shed By Price Point</a:t>
            </a:r>
            <a:endParaRPr lang="en-US" sz="240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897765760883669E-2"/>
          <c:y val="0.1686493264570762"/>
          <c:w val="0.8549834399384294"/>
          <c:h val="0.65452003532402225"/>
        </c:manualLayout>
      </c:layout>
      <c:scatterChart>
        <c:scatterStyle val="smoothMarker"/>
        <c:varyColors val="0"/>
        <c:ser>
          <c:idx val="0"/>
          <c:order val="0"/>
          <c:tx>
            <c:strRef>
              <c:f>CarTruck!$M$1</c:f>
              <c:strCache>
                <c:ptCount val="1"/>
                <c:pt idx="0">
                  <c:v>SUV</c:v>
                </c:pt>
              </c:strCache>
            </c:strRef>
          </c:tx>
          <c:spPr>
            <a:ln w="50800" cap="rnd">
              <a:solidFill>
                <a:schemeClr val="accent1"/>
              </a:solidFill>
              <a:round/>
            </a:ln>
            <a:effectLst/>
          </c:spPr>
          <c:marker>
            <c:symbol val="none"/>
          </c:marker>
          <c:xVal>
            <c:numRef>
              <c:f>CarTruck!$B$2:$B$192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CarTruck!$M$2:$M$192</c:f>
              <c:numCache>
                <c:formatCode>0.00</c:formatCode>
                <c:ptCount val="191"/>
                <c:pt idx="0">
                  <c:v>1</c:v>
                </c:pt>
                <c:pt idx="1">
                  <c:v>1</c:v>
                </c:pt>
                <c:pt idx="2">
                  <c:v>1</c:v>
                </c:pt>
                <c:pt idx="3">
                  <c:v>0.99995439826182941</c:v>
                </c:pt>
                <c:pt idx="4">
                  <c:v>0.99992082638748248</c:v>
                </c:pt>
                <c:pt idx="5">
                  <c:v>0.99967425783404396</c:v>
                </c:pt>
                <c:pt idx="6">
                  <c:v>0.99953312833742891</c:v>
                </c:pt>
                <c:pt idx="7">
                  <c:v>0.99924260324603986</c:v>
                </c:pt>
                <c:pt idx="8">
                  <c:v>0.99880971803701979</c:v>
                </c:pt>
                <c:pt idx="9">
                  <c:v>0.99718794687716084</c:v>
                </c:pt>
                <c:pt idx="10">
                  <c:v>0.99467089826576649</c:v>
                </c:pt>
                <c:pt idx="11">
                  <c:v>0.98984668601590342</c:v>
                </c:pt>
                <c:pt idx="12">
                  <c:v>0.9818631658930157</c:v>
                </c:pt>
                <c:pt idx="13">
                  <c:v>0.97067794538924368</c:v>
                </c:pt>
                <c:pt idx="14">
                  <c:v>0.95398769304198017</c:v>
                </c:pt>
                <c:pt idx="15">
                  <c:v>0.93510979410903639</c:v>
                </c:pt>
                <c:pt idx="16">
                  <c:v>0.91395906965560936</c:v>
                </c:pt>
                <c:pt idx="17">
                  <c:v>0.89191180558415117</c:v>
                </c:pt>
                <c:pt idx="18">
                  <c:v>0.86087764102468478</c:v>
                </c:pt>
                <c:pt idx="19">
                  <c:v>0.83380099583046519</c:v>
                </c:pt>
                <c:pt idx="20">
                  <c:v>0.80527203511848366</c:v>
                </c:pt>
                <c:pt idx="21">
                  <c:v>0.77814457966933015</c:v>
                </c:pt>
                <c:pt idx="22">
                  <c:v>0.75112315555503428</c:v>
                </c:pt>
                <c:pt idx="23">
                  <c:v>0.7227205848786431</c:v>
                </c:pt>
                <c:pt idx="24">
                  <c:v>0.69398627910149435</c:v>
                </c:pt>
                <c:pt idx="25">
                  <c:v>0.66580121771234924</c:v>
                </c:pt>
                <c:pt idx="26">
                  <c:v>0.63949935117213919</c:v>
                </c:pt>
                <c:pt idx="27">
                  <c:v>0.61457349997583421</c:v>
                </c:pt>
                <c:pt idx="28">
                  <c:v>0.5900668427294824</c:v>
                </c:pt>
                <c:pt idx="29">
                  <c:v>0.56477250998245854</c:v>
                </c:pt>
                <c:pt idx="30">
                  <c:v>0.54225361987334553</c:v>
                </c:pt>
                <c:pt idx="31">
                  <c:v>0.5208673827154815</c:v>
                </c:pt>
                <c:pt idx="32">
                  <c:v>0.49945421434135617</c:v>
                </c:pt>
                <c:pt idx="33">
                  <c:v>0.47981838300938023</c:v>
                </c:pt>
                <c:pt idx="34">
                  <c:v>0.4626540897074588</c:v>
                </c:pt>
                <c:pt idx="35">
                  <c:v>0.44371890369614192</c:v>
                </c:pt>
                <c:pt idx="36">
                  <c:v>0.42827879032391009</c:v>
                </c:pt>
                <c:pt idx="37">
                  <c:v>0.41019042982615533</c:v>
                </c:pt>
                <c:pt idx="38">
                  <c:v>0.39553738776926783</c:v>
                </c:pt>
                <c:pt idx="39">
                  <c:v>0.3817649627406417</c:v>
                </c:pt>
                <c:pt idx="40">
                  <c:v>0.36828390747824463</c:v>
                </c:pt>
                <c:pt idx="41">
                  <c:v>0.35399180860169494</c:v>
                </c:pt>
                <c:pt idx="42">
                  <c:v>0.3413785514106279</c:v>
                </c:pt>
                <c:pt idx="43">
                  <c:v>0.33075300504871979</c:v>
                </c:pt>
                <c:pt idx="44">
                  <c:v>0.31972867450949793</c:v>
                </c:pt>
                <c:pt idx="45">
                  <c:v>0.30876154305614095</c:v>
                </c:pt>
                <c:pt idx="46">
                  <c:v>0.29764718139814578</c:v>
                </c:pt>
                <c:pt idx="47">
                  <c:v>0.28821102415429412</c:v>
                </c:pt>
                <c:pt idx="48">
                  <c:v>0.27847723387884893</c:v>
                </c:pt>
                <c:pt idx="49">
                  <c:v>0.2706986437703402</c:v>
                </c:pt>
                <c:pt idx="50">
                  <c:v>0.263119673244053</c:v>
                </c:pt>
                <c:pt idx="51">
                  <c:v>0.25309262316587605</c:v>
                </c:pt>
                <c:pt idx="52">
                  <c:v>0.24511230094764899</c:v>
                </c:pt>
                <c:pt idx="53">
                  <c:v>0.23759400528600136</c:v>
                </c:pt>
                <c:pt idx="54">
                  <c:v>0.2310640576530141</c:v>
                </c:pt>
                <c:pt idx="55">
                  <c:v>0.22410763934918601</c:v>
                </c:pt>
                <c:pt idx="56">
                  <c:v>0.21814178111073335</c:v>
                </c:pt>
                <c:pt idx="57">
                  <c:v>0.21133463719235263</c:v>
                </c:pt>
                <c:pt idx="58">
                  <c:v>0.20591912080930447</c:v>
                </c:pt>
                <c:pt idx="59">
                  <c:v>0.20170779374386033</c:v>
                </c:pt>
                <c:pt idx="60">
                  <c:v>0.19688045116585454</c:v>
                </c:pt>
                <c:pt idx="61">
                  <c:v>0.19117259575945161</c:v>
                </c:pt>
                <c:pt idx="62">
                  <c:v>0.18550771399473293</c:v>
                </c:pt>
                <c:pt idx="63">
                  <c:v>0.17817582621073613</c:v>
                </c:pt>
                <c:pt idx="64">
                  <c:v>0.173210994412383</c:v>
                </c:pt>
                <c:pt idx="65">
                  <c:v>0.16851336400724842</c:v>
                </c:pt>
                <c:pt idx="66">
                  <c:v>0.1635977189137876</c:v>
                </c:pt>
                <c:pt idx="67">
                  <c:v>0.15937049786440702</c:v>
                </c:pt>
                <c:pt idx="68">
                  <c:v>0.15553428088311655</c:v>
                </c:pt>
                <c:pt idx="69">
                  <c:v>0.15211160777007673</c:v>
                </c:pt>
                <c:pt idx="70">
                  <c:v>0.14904487178559225</c:v>
                </c:pt>
                <c:pt idx="71">
                  <c:v>0.1455700150590698</c:v>
                </c:pt>
                <c:pt idx="72">
                  <c:v>0.1425131175852101</c:v>
                </c:pt>
                <c:pt idx="73">
                  <c:v>0.13924365495583071</c:v>
                </c:pt>
                <c:pt idx="74">
                  <c:v>0.1353188738694529</c:v>
                </c:pt>
                <c:pt idx="75">
                  <c:v>0.13254289275077569</c:v>
                </c:pt>
                <c:pt idx="76">
                  <c:v>0.13021294836230179</c:v>
                </c:pt>
                <c:pt idx="77">
                  <c:v>0.12771867593248359</c:v>
                </c:pt>
                <c:pt idx="78">
                  <c:v>0.12450369630426028</c:v>
                </c:pt>
                <c:pt idx="79">
                  <c:v>0.12246029501646402</c:v>
                </c:pt>
                <c:pt idx="80">
                  <c:v>0.1204405772776347</c:v>
                </c:pt>
                <c:pt idx="81">
                  <c:v>0.11748081356065855</c:v>
                </c:pt>
                <c:pt idx="82">
                  <c:v>0.11543537821337951</c:v>
                </c:pt>
                <c:pt idx="83">
                  <c:v>0.11251188877448962</c:v>
                </c:pt>
                <c:pt idx="84">
                  <c:v>0.11070887263756349</c:v>
                </c:pt>
                <c:pt idx="85">
                  <c:v>0.10784277272144817</c:v>
                </c:pt>
                <c:pt idx="86">
                  <c:v>0.10561722824106845</c:v>
                </c:pt>
                <c:pt idx="87">
                  <c:v>0.10352261400383521</c:v>
                </c:pt>
                <c:pt idx="88">
                  <c:v>0.1019647979647007</c:v>
                </c:pt>
                <c:pt idx="89">
                  <c:v>0.10054945865191209</c:v>
                </c:pt>
                <c:pt idx="90">
                  <c:v>9.8856299633032441E-2</c:v>
                </c:pt>
                <c:pt idx="91">
                  <c:v>9.6211951282438771E-2</c:v>
                </c:pt>
                <c:pt idx="92">
                  <c:v>9.4985108440094668E-2</c:v>
                </c:pt>
                <c:pt idx="93">
                  <c:v>9.3478282597060036E-2</c:v>
                </c:pt>
                <c:pt idx="94">
                  <c:v>9.2318239399652238E-2</c:v>
                </c:pt>
                <c:pt idx="95">
                  <c:v>9.1136715484605224E-2</c:v>
                </c:pt>
                <c:pt idx="96">
                  <c:v>8.9270793582845301E-2</c:v>
                </c:pt>
                <c:pt idx="97">
                  <c:v>8.8344733088777869E-2</c:v>
                </c:pt>
                <c:pt idx="98">
                  <c:v>8.6347405480378156E-2</c:v>
                </c:pt>
                <c:pt idx="99">
                  <c:v>8.4953177282499334E-2</c:v>
                </c:pt>
                <c:pt idx="100">
                  <c:v>8.3859315034830642E-2</c:v>
                </c:pt>
                <c:pt idx="101">
                  <c:v>8.1789739734616521E-2</c:v>
                </c:pt>
                <c:pt idx="102">
                  <c:v>8.0481245204816865E-2</c:v>
                </c:pt>
                <c:pt idx="103">
                  <c:v>7.9461459211295327E-2</c:v>
                </c:pt>
                <c:pt idx="104">
                  <c:v>7.8569822610958365E-2</c:v>
                </c:pt>
                <c:pt idx="105">
                  <c:v>7.7620354364229774E-2</c:v>
                </c:pt>
                <c:pt idx="106">
                  <c:v>7.645849872718545E-2</c:v>
                </c:pt>
                <c:pt idx="107">
                  <c:v>7.5530997785261678E-2</c:v>
                </c:pt>
                <c:pt idx="108">
                  <c:v>7.3635566416630382E-2</c:v>
                </c:pt>
                <c:pt idx="109">
                  <c:v>7.2743320050548135E-2</c:v>
                </c:pt>
                <c:pt idx="110">
                  <c:v>7.0890820242409752E-2</c:v>
                </c:pt>
                <c:pt idx="111">
                  <c:v>7.0277685170916399E-2</c:v>
                </c:pt>
                <c:pt idx="112">
                  <c:v>6.9664539047451679E-2</c:v>
                </c:pt>
                <c:pt idx="113">
                  <c:v>6.8600838586233684E-2</c:v>
                </c:pt>
                <c:pt idx="114">
                  <c:v>6.7941767838857497E-2</c:v>
                </c:pt>
                <c:pt idx="115">
                  <c:v>6.6889554749404903E-2</c:v>
                </c:pt>
                <c:pt idx="116">
                  <c:v>6.6278120176313945E-2</c:v>
                </c:pt>
                <c:pt idx="117">
                  <c:v>6.5456063096856948E-2</c:v>
                </c:pt>
                <c:pt idx="118">
                  <c:v>6.4280508494056948E-2</c:v>
                </c:pt>
                <c:pt idx="119">
                  <c:v>6.3244545801584257E-2</c:v>
                </c:pt>
                <c:pt idx="120">
                  <c:v>6.2493884865619118E-2</c:v>
                </c:pt>
                <c:pt idx="121">
                  <c:v>6.159819282097781E-2</c:v>
                </c:pt>
                <c:pt idx="122">
                  <c:v>6.111626566259213E-2</c:v>
                </c:pt>
                <c:pt idx="123">
                  <c:v>6.0453171040144527E-2</c:v>
                </c:pt>
                <c:pt idx="124">
                  <c:v>5.9815421889758441E-2</c:v>
                </c:pt>
                <c:pt idx="125">
                  <c:v>5.9286076479858806E-2</c:v>
                </c:pt>
                <c:pt idx="126">
                  <c:v>5.8923780207551089E-2</c:v>
                </c:pt>
                <c:pt idx="127">
                  <c:v>5.7827589817122049E-2</c:v>
                </c:pt>
                <c:pt idx="128">
                  <c:v>5.7092099140215485E-2</c:v>
                </c:pt>
                <c:pt idx="129">
                  <c:v>5.6497865562084332E-2</c:v>
                </c:pt>
                <c:pt idx="130">
                  <c:v>5.614888166237874E-2</c:v>
                </c:pt>
                <c:pt idx="131">
                  <c:v>5.5739148640725371E-2</c:v>
                </c:pt>
                <c:pt idx="132">
                  <c:v>5.5090321485520122E-2</c:v>
                </c:pt>
                <c:pt idx="133">
                  <c:v>5.4598222316332649E-2</c:v>
                </c:pt>
                <c:pt idx="134">
                  <c:v>5.4081457855614884E-2</c:v>
                </c:pt>
                <c:pt idx="135">
                  <c:v>5.3482399950498548E-2</c:v>
                </c:pt>
                <c:pt idx="136">
                  <c:v>5.2573755493674094E-2</c:v>
                </c:pt>
                <c:pt idx="137">
                  <c:v>5.1644348886880888E-2</c:v>
                </c:pt>
                <c:pt idx="138">
                  <c:v>5.0682510264341396E-2</c:v>
                </c:pt>
                <c:pt idx="139">
                  <c:v>5.0270048581275137E-2</c:v>
                </c:pt>
                <c:pt idx="140">
                  <c:v>4.9349193149536875E-2</c:v>
                </c:pt>
                <c:pt idx="141">
                  <c:v>4.8946922955070929E-2</c:v>
                </c:pt>
                <c:pt idx="142">
                  <c:v>4.8572162657786896E-2</c:v>
                </c:pt>
                <c:pt idx="143">
                  <c:v>4.8218788542548963E-2</c:v>
                </c:pt>
                <c:pt idx="144">
                  <c:v>4.7828277686873852E-2</c:v>
                </c:pt>
                <c:pt idx="145">
                  <c:v>4.7590166150112474E-2</c:v>
                </c:pt>
                <c:pt idx="146">
                  <c:v>4.7052713832113666E-2</c:v>
                </c:pt>
                <c:pt idx="147">
                  <c:v>4.6552892185005731E-2</c:v>
                </c:pt>
                <c:pt idx="148">
                  <c:v>4.5365157309875961E-2</c:v>
                </c:pt>
                <c:pt idx="149">
                  <c:v>4.516596480791886E-2</c:v>
                </c:pt>
                <c:pt idx="150">
                  <c:v>4.4630207338753128E-2</c:v>
                </c:pt>
                <c:pt idx="151">
                  <c:v>4.3993082678935341E-2</c:v>
                </c:pt>
                <c:pt idx="152">
                  <c:v>4.3482252289263376E-2</c:v>
                </c:pt>
                <c:pt idx="153">
                  <c:v>4.3000005694881722E-2</c:v>
                </c:pt>
                <c:pt idx="154">
                  <c:v>4.2602809891480742E-2</c:v>
                </c:pt>
                <c:pt idx="155">
                  <c:v>4.2015121851118296E-2</c:v>
                </c:pt>
                <c:pt idx="156">
                  <c:v>4.1728800789996634E-2</c:v>
                </c:pt>
                <c:pt idx="157">
                  <c:v>4.1478360252006803E-2</c:v>
                </c:pt>
                <c:pt idx="158">
                  <c:v>4.1078310732317741E-2</c:v>
                </c:pt>
                <c:pt idx="159">
                  <c:v>4.0588375361854119E-2</c:v>
                </c:pt>
                <c:pt idx="160">
                  <c:v>4.0262196781053076E-2</c:v>
                </c:pt>
                <c:pt idx="161">
                  <c:v>3.9984335109062283E-2</c:v>
                </c:pt>
                <c:pt idx="162">
                  <c:v>3.9554867018981428E-2</c:v>
                </c:pt>
                <c:pt idx="163">
                  <c:v>3.921912206334114E-2</c:v>
                </c:pt>
                <c:pt idx="164">
                  <c:v>3.8957782803163338E-2</c:v>
                </c:pt>
                <c:pt idx="165">
                  <c:v>3.8822936971517237E-2</c:v>
                </c:pt>
                <c:pt idx="166">
                  <c:v>3.8431886254543447E-2</c:v>
                </c:pt>
                <c:pt idx="167">
                  <c:v>3.8113200140761111E-2</c:v>
                </c:pt>
                <c:pt idx="168">
                  <c:v>3.7922513356503887E-2</c:v>
                </c:pt>
                <c:pt idx="169">
                  <c:v>3.768163237420516E-2</c:v>
                </c:pt>
                <c:pt idx="170">
                  <c:v>3.7457113948767745E-2</c:v>
                </c:pt>
                <c:pt idx="171">
                  <c:v>3.7241814332353636E-2</c:v>
                </c:pt>
                <c:pt idx="172">
                  <c:v>3.6987467042027253E-2</c:v>
                </c:pt>
                <c:pt idx="173">
                  <c:v>3.6736760006049508E-2</c:v>
                </c:pt>
                <c:pt idx="174">
                  <c:v>3.6585519940865972E-2</c:v>
                </c:pt>
                <c:pt idx="175">
                  <c:v>3.6430262896423288E-2</c:v>
                </c:pt>
                <c:pt idx="176">
                  <c:v>3.6338959733142856E-2</c:v>
                </c:pt>
                <c:pt idx="177">
                  <c:v>3.6143725299798979E-2</c:v>
                </c:pt>
                <c:pt idx="178">
                  <c:v>3.5913196346341422E-2</c:v>
                </c:pt>
                <c:pt idx="179">
                  <c:v>3.5702769113950615E-2</c:v>
                </c:pt>
                <c:pt idx="180">
                  <c:v>3.5276286614098054E-2</c:v>
                </c:pt>
                <c:pt idx="181">
                  <c:v>3.513144526058929E-2</c:v>
                </c:pt>
                <c:pt idx="182">
                  <c:v>3.4854903809546131E-2</c:v>
                </c:pt>
                <c:pt idx="183">
                  <c:v>3.4369982937487657E-2</c:v>
                </c:pt>
                <c:pt idx="184">
                  <c:v>3.4051568903995758E-2</c:v>
                </c:pt>
                <c:pt idx="185">
                  <c:v>3.3829740231042398E-2</c:v>
                </c:pt>
                <c:pt idx="186">
                  <c:v>3.3767221359552901E-2</c:v>
                </c:pt>
                <c:pt idx="187">
                  <c:v>3.3489382137998916E-2</c:v>
                </c:pt>
                <c:pt idx="188">
                  <c:v>3.3083645369311646E-2</c:v>
                </c:pt>
                <c:pt idx="189">
                  <c:v>3.2911487601522453E-2</c:v>
                </c:pt>
                <c:pt idx="190">
                  <c:v>3.2630961723985934E-2</c:v>
                </c:pt>
              </c:numCache>
            </c:numRef>
          </c:yVal>
          <c:smooth val="1"/>
          <c:extLst>
            <c:ext xmlns:c16="http://schemas.microsoft.com/office/drawing/2014/chart" uri="{C3380CC4-5D6E-409C-BE32-E72D297353CC}">
              <c16:uniqueId val="{00000000-B72A-46E4-9224-032ACE5F9BDD}"/>
            </c:ext>
          </c:extLst>
        </c:ser>
        <c:ser>
          <c:idx val="1"/>
          <c:order val="1"/>
          <c:tx>
            <c:strRef>
              <c:f>CarTruck!$L$1</c:f>
              <c:strCache>
                <c:ptCount val="1"/>
                <c:pt idx="0">
                  <c:v>Pickup</c:v>
                </c:pt>
              </c:strCache>
            </c:strRef>
          </c:tx>
          <c:spPr>
            <a:ln w="50800" cap="rnd">
              <a:solidFill>
                <a:schemeClr val="accent2"/>
              </a:solidFill>
              <a:round/>
            </a:ln>
            <a:effectLst/>
          </c:spPr>
          <c:marker>
            <c:symbol val="none"/>
          </c:marker>
          <c:xVal>
            <c:numRef>
              <c:f>CarTruck!$B$2:$B$192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CarTruck!$L$2:$L$192</c:f>
              <c:numCache>
                <c:formatCode>0.00</c:formatCode>
                <c:ptCount val="191"/>
                <c:pt idx="0">
                  <c:v>1</c:v>
                </c:pt>
                <c:pt idx="1">
                  <c:v>1</c:v>
                </c:pt>
                <c:pt idx="2">
                  <c:v>1</c:v>
                </c:pt>
                <c:pt idx="3">
                  <c:v>0.99997456906603477</c:v>
                </c:pt>
                <c:pt idx="4">
                  <c:v>0.99997456906603477</c:v>
                </c:pt>
                <c:pt idx="5">
                  <c:v>0.99989743259937036</c:v>
                </c:pt>
                <c:pt idx="6">
                  <c:v>0.99988406659511775</c:v>
                </c:pt>
                <c:pt idx="7">
                  <c:v>0.99986542260927558</c:v>
                </c:pt>
                <c:pt idx="8">
                  <c:v>0.99955163792546187</c:v>
                </c:pt>
                <c:pt idx="9">
                  <c:v>0.99921970897318557</c:v>
                </c:pt>
                <c:pt idx="10">
                  <c:v>0.99877110304421945</c:v>
                </c:pt>
                <c:pt idx="11">
                  <c:v>0.99737514293923379</c:v>
                </c:pt>
                <c:pt idx="12">
                  <c:v>0.99558952623592822</c:v>
                </c:pt>
                <c:pt idx="13">
                  <c:v>0.99125732896100904</c:v>
                </c:pt>
                <c:pt idx="14">
                  <c:v>0.98536004319539006</c:v>
                </c:pt>
                <c:pt idx="15">
                  <c:v>0.97770094961149834</c:v>
                </c:pt>
                <c:pt idx="16">
                  <c:v>0.96671609223541832</c:v>
                </c:pt>
                <c:pt idx="17">
                  <c:v>0.9543443542084894</c:v>
                </c:pt>
                <c:pt idx="18">
                  <c:v>0.93506760140236966</c:v>
                </c:pt>
                <c:pt idx="19">
                  <c:v>0.91594267224458725</c:v>
                </c:pt>
                <c:pt idx="20">
                  <c:v>0.89506639080686934</c:v>
                </c:pt>
                <c:pt idx="21">
                  <c:v>0.87141271924107344</c:v>
                </c:pt>
                <c:pt idx="22">
                  <c:v>0.85154364985593811</c:v>
                </c:pt>
                <c:pt idx="23">
                  <c:v>0.82580376684452816</c:v>
                </c:pt>
                <c:pt idx="24">
                  <c:v>0.80029904758290538</c:v>
                </c:pt>
                <c:pt idx="25">
                  <c:v>0.77489582860300821</c:v>
                </c:pt>
                <c:pt idx="26">
                  <c:v>0.75092960968044309</c:v>
                </c:pt>
                <c:pt idx="27">
                  <c:v>0.72628655937308595</c:v>
                </c:pt>
                <c:pt idx="28">
                  <c:v>0.7035359524401531</c:v>
                </c:pt>
                <c:pt idx="29">
                  <c:v>0.67890144073695569</c:v>
                </c:pt>
                <c:pt idx="30">
                  <c:v>0.65357138299239848</c:v>
                </c:pt>
                <c:pt idx="31">
                  <c:v>0.63190998147261412</c:v>
                </c:pt>
                <c:pt idx="32">
                  <c:v>0.6138379056613148</c:v>
                </c:pt>
                <c:pt idx="33">
                  <c:v>0.59503513145052023</c:v>
                </c:pt>
                <c:pt idx="34">
                  <c:v>0.57581242771987806</c:v>
                </c:pt>
                <c:pt idx="35">
                  <c:v>0.55643608130189004</c:v>
                </c:pt>
                <c:pt idx="36">
                  <c:v>0.53640720094535299</c:v>
                </c:pt>
                <c:pt idx="37">
                  <c:v>0.52153128784124669</c:v>
                </c:pt>
                <c:pt idx="38">
                  <c:v>0.50305787783711287</c:v>
                </c:pt>
                <c:pt idx="39">
                  <c:v>0.48463411331488626</c:v>
                </c:pt>
                <c:pt idx="40">
                  <c:v>0.46823434165820382</c:v>
                </c:pt>
                <c:pt idx="41">
                  <c:v>0.45202732043873312</c:v>
                </c:pt>
                <c:pt idx="42">
                  <c:v>0.43817665749602008</c:v>
                </c:pt>
                <c:pt idx="43">
                  <c:v>0.42557991455173894</c:v>
                </c:pt>
                <c:pt idx="44">
                  <c:v>0.41054330700136626</c:v>
                </c:pt>
                <c:pt idx="45">
                  <c:v>0.39960886605881013</c:v>
                </c:pt>
                <c:pt idx="46">
                  <c:v>0.38813961295315746</c:v>
                </c:pt>
                <c:pt idx="47">
                  <c:v>0.37716883937090928</c:v>
                </c:pt>
                <c:pt idx="48">
                  <c:v>0.36372376076630675</c:v>
                </c:pt>
                <c:pt idx="49">
                  <c:v>0.35207456943303533</c:v>
                </c:pt>
                <c:pt idx="50">
                  <c:v>0.34254379770813698</c:v>
                </c:pt>
                <c:pt idx="51">
                  <c:v>0.33380460219614072</c:v>
                </c:pt>
                <c:pt idx="52">
                  <c:v>0.32450248919447705</c:v>
                </c:pt>
                <c:pt idx="53">
                  <c:v>0.31556385333083403</c:v>
                </c:pt>
                <c:pt idx="54">
                  <c:v>0.30476862582104625</c:v>
                </c:pt>
                <c:pt idx="55">
                  <c:v>0.29764421325015394</c:v>
                </c:pt>
                <c:pt idx="56">
                  <c:v>0.28871568315311252</c:v>
                </c:pt>
                <c:pt idx="57">
                  <c:v>0.28156095876675824</c:v>
                </c:pt>
                <c:pt idx="58">
                  <c:v>0.2751365481614671</c:v>
                </c:pt>
                <c:pt idx="59">
                  <c:v>0.26748983315739289</c:v>
                </c:pt>
                <c:pt idx="60">
                  <c:v>0.26027424440845975</c:v>
                </c:pt>
                <c:pt idx="61">
                  <c:v>0.25441994081493607</c:v>
                </c:pt>
                <c:pt idx="62">
                  <c:v>0.24964175537082553</c:v>
                </c:pt>
                <c:pt idx="63">
                  <c:v>0.24315394489994951</c:v>
                </c:pt>
                <c:pt idx="64">
                  <c:v>0.23724166448781456</c:v>
                </c:pt>
                <c:pt idx="65">
                  <c:v>0.23156870504268115</c:v>
                </c:pt>
                <c:pt idx="66">
                  <c:v>0.22713709651006567</c:v>
                </c:pt>
                <c:pt idx="67">
                  <c:v>0.22184736581974049</c:v>
                </c:pt>
                <c:pt idx="68">
                  <c:v>0.21620140160201431</c:v>
                </c:pt>
                <c:pt idx="69">
                  <c:v>0.21208322078439953</c:v>
                </c:pt>
                <c:pt idx="70">
                  <c:v>0.2066132105635777</c:v>
                </c:pt>
                <c:pt idx="71">
                  <c:v>0.20283936544312495</c:v>
                </c:pt>
                <c:pt idx="72">
                  <c:v>0.19955392526165527</c:v>
                </c:pt>
                <c:pt idx="73">
                  <c:v>0.19577349100565961</c:v>
                </c:pt>
                <c:pt idx="74">
                  <c:v>0.19149392462233794</c:v>
                </c:pt>
                <c:pt idx="75">
                  <c:v>0.18778582823122006</c:v>
                </c:pt>
                <c:pt idx="76">
                  <c:v>0.18427941324356173</c:v>
                </c:pt>
                <c:pt idx="77">
                  <c:v>0.18035075748073584</c:v>
                </c:pt>
                <c:pt idx="78">
                  <c:v>0.17707207395673036</c:v>
                </c:pt>
                <c:pt idx="79">
                  <c:v>0.17384185191131149</c:v>
                </c:pt>
                <c:pt idx="80">
                  <c:v>0.17054555498765042</c:v>
                </c:pt>
                <c:pt idx="81">
                  <c:v>0.16797174941553059</c:v>
                </c:pt>
                <c:pt idx="82">
                  <c:v>0.16412993600268794</c:v>
                </c:pt>
                <c:pt idx="83">
                  <c:v>0.16141267421357236</c:v>
                </c:pt>
                <c:pt idx="84">
                  <c:v>0.15860743416872883</c:v>
                </c:pt>
                <c:pt idx="85">
                  <c:v>0.15594488306231169</c:v>
                </c:pt>
                <c:pt idx="86">
                  <c:v>0.15348580702989753</c:v>
                </c:pt>
                <c:pt idx="87">
                  <c:v>0.15102034357689731</c:v>
                </c:pt>
                <c:pt idx="88">
                  <c:v>0.14850629238586327</c:v>
                </c:pt>
                <c:pt idx="89">
                  <c:v>0.14533785285186596</c:v>
                </c:pt>
                <c:pt idx="90">
                  <c:v>0.14368854446582863</c:v>
                </c:pt>
                <c:pt idx="91">
                  <c:v>0.14091455078884454</c:v>
                </c:pt>
                <c:pt idx="92">
                  <c:v>0.13934312051181585</c:v>
                </c:pt>
                <c:pt idx="93">
                  <c:v>0.13774039638647601</c:v>
                </c:pt>
                <c:pt idx="94">
                  <c:v>0.13618085256761431</c:v>
                </c:pt>
                <c:pt idx="95">
                  <c:v>0.13445242681877811</c:v>
                </c:pt>
                <c:pt idx="96">
                  <c:v>0.13165527441732855</c:v>
                </c:pt>
                <c:pt idx="97">
                  <c:v>0.13046893880984781</c:v>
                </c:pt>
                <c:pt idx="98">
                  <c:v>0.12816999545176624</c:v>
                </c:pt>
                <c:pt idx="99">
                  <c:v>0.12613207846326288</c:v>
                </c:pt>
                <c:pt idx="100">
                  <c:v>0.12467942270997939</c:v>
                </c:pt>
                <c:pt idx="101">
                  <c:v>0.12306186728367154</c:v>
                </c:pt>
                <c:pt idx="102">
                  <c:v>0.12121795397722908</c:v>
                </c:pt>
                <c:pt idx="103">
                  <c:v>0.11942927150781157</c:v>
                </c:pt>
                <c:pt idx="104">
                  <c:v>0.11751937511810895</c:v>
                </c:pt>
                <c:pt idx="105">
                  <c:v>0.11579433110584712</c:v>
                </c:pt>
                <c:pt idx="106">
                  <c:v>0.11355039641283489</c:v>
                </c:pt>
                <c:pt idx="107">
                  <c:v>0.11120991155557389</c:v>
                </c:pt>
                <c:pt idx="108">
                  <c:v>0.1091143072347719</c:v>
                </c:pt>
                <c:pt idx="109">
                  <c:v>0.1076644998373722</c:v>
                </c:pt>
                <c:pt idx="110">
                  <c:v>0.10626611745606666</c:v>
                </c:pt>
                <c:pt idx="111">
                  <c:v>0.10404119606366491</c:v>
                </c:pt>
                <c:pt idx="112">
                  <c:v>0.10300654103431935</c:v>
                </c:pt>
                <c:pt idx="113">
                  <c:v>0.1011320446294089</c:v>
                </c:pt>
                <c:pt idx="114">
                  <c:v>0.10007526144080595</c:v>
                </c:pt>
                <c:pt idx="115">
                  <c:v>9.8567732686718978E-2</c:v>
                </c:pt>
                <c:pt idx="116">
                  <c:v>9.6804100105220336E-2</c:v>
                </c:pt>
                <c:pt idx="117">
                  <c:v>9.5739390292668897E-2</c:v>
                </c:pt>
                <c:pt idx="118">
                  <c:v>9.4725476029917627E-2</c:v>
                </c:pt>
                <c:pt idx="119">
                  <c:v>9.3616492493779319E-2</c:v>
                </c:pt>
                <c:pt idx="120">
                  <c:v>9.217876241493668E-2</c:v>
                </c:pt>
                <c:pt idx="121">
                  <c:v>9.0890674132143329E-2</c:v>
                </c:pt>
                <c:pt idx="122">
                  <c:v>8.9991849912158722E-2</c:v>
                </c:pt>
                <c:pt idx="123">
                  <c:v>8.8945641391175792E-2</c:v>
                </c:pt>
                <c:pt idx="124">
                  <c:v>8.8234214354351817E-2</c:v>
                </c:pt>
                <c:pt idx="125">
                  <c:v>8.6796417739807716E-2</c:v>
                </c:pt>
                <c:pt idx="126">
                  <c:v>8.5778963185939652E-2</c:v>
                </c:pt>
                <c:pt idx="127">
                  <c:v>8.4511132926670451E-2</c:v>
                </c:pt>
                <c:pt idx="128">
                  <c:v>8.3320617904803648E-2</c:v>
                </c:pt>
                <c:pt idx="129">
                  <c:v>8.1869980386244628E-2</c:v>
                </c:pt>
                <c:pt idx="130">
                  <c:v>8.1046999774501E-2</c:v>
                </c:pt>
                <c:pt idx="131">
                  <c:v>8.0538861716306587E-2</c:v>
                </c:pt>
                <c:pt idx="132">
                  <c:v>7.9690814884827321E-2</c:v>
                </c:pt>
                <c:pt idx="133">
                  <c:v>7.9306648222519427E-2</c:v>
                </c:pt>
                <c:pt idx="134">
                  <c:v>7.8119591694869497E-2</c:v>
                </c:pt>
                <c:pt idx="135">
                  <c:v>7.7331785194919886E-2</c:v>
                </c:pt>
                <c:pt idx="136">
                  <c:v>7.6916711657075726E-2</c:v>
                </c:pt>
                <c:pt idx="137">
                  <c:v>7.6515410143184609E-2</c:v>
                </c:pt>
                <c:pt idx="138">
                  <c:v>7.594417507843905E-2</c:v>
                </c:pt>
                <c:pt idx="139">
                  <c:v>7.5365702530629075E-2</c:v>
                </c:pt>
                <c:pt idx="140">
                  <c:v>7.5055637870980532E-2</c:v>
                </c:pt>
                <c:pt idx="141">
                  <c:v>7.4084057547698423E-2</c:v>
                </c:pt>
                <c:pt idx="142">
                  <c:v>7.2968740118328324E-2</c:v>
                </c:pt>
                <c:pt idx="143">
                  <c:v>7.2060034686460189E-2</c:v>
                </c:pt>
                <c:pt idx="144">
                  <c:v>7.1431424227746898E-2</c:v>
                </c:pt>
                <c:pt idx="145">
                  <c:v>7.0745375167993119E-2</c:v>
                </c:pt>
                <c:pt idx="146">
                  <c:v>7.0415915607698873E-2</c:v>
                </c:pt>
                <c:pt idx="147">
                  <c:v>6.9859318276153867E-2</c:v>
                </c:pt>
                <c:pt idx="148">
                  <c:v>6.9542366333500943E-2</c:v>
                </c:pt>
                <c:pt idx="149">
                  <c:v>6.8860551289735783E-2</c:v>
                </c:pt>
                <c:pt idx="150">
                  <c:v>6.7906830048336905E-2</c:v>
                </c:pt>
                <c:pt idx="151">
                  <c:v>6.7338703342495185E-2</c:v>
                </c:pt>
                <c:pt idx="152">
                  <c:v>6.68472547079106E-2</c:v>
                </c:pt>
                <c:pt idx="153">
                  <c:v>6.6294223242919545E-2</c:v>
                </c:pt>
                <c:pt idx="154">
                  <c:v>6.5786975120905158E-2</c:v>
                </c:pt>
                <c:pt idx="155">
                  <c:v>6.4819154225922257E-2</c:v>
                </c:pt>
                <c:pt idx="156">
                  <c:v>6.4375674052372447E-2</c:v>
                </c:pt>
                <c:pt idx="157">
                  <c:v>6.4132979166208789E-2</c:v>
                </c:pt>
                <c:pt idx="158">
                  <c:v>6.3217734303020343E-2</c:v>
                </c:pt>
                <c:pt idx="159">
                  <c:v>6.2906222652080623E-2</c:v>
                </c:pt>
                <c:pt idx="160">
                  <c:v>6.1812565399072497E-2</c:v>
                </c:pt>
                <c:pt idx="161">
                  <c:v>6.1126160081396208E-2</c:v>
                </c:pt>
                <c:pt idx="162">
                  <c:v>6.0490697901356E-2</c:v>
                </c:pt>
                <c:pt idx="163">
                  <c:v>6.0181056783146648E-2</c:v>
                </c:pt>
                <c:pt idx="164">
                  <c:v>5.9403384776728817E-2</c:v>
                </c:pt>
                <c:pt idx="165">
                  <c:v>5.8823854354491854E-2</c:v>
                </c:pt>
                <c:pt idx="166">
                  <c:v>5.8416299621185996E-2</c:v>
                </c:pt>
                <c:pt idx="167">
                  <c:v>5.808872128512018E-2</c:v>
                </c:pt>
                <c:pt idx="168">
                  <c:v>5.7530230029722705E-2</c:v>
                </c:pt>
                <c:pt idx="169">
                  <c:v>5.6908882758481084E-2</c:v>
                </c:pt>
                <c:pt idx="170">
                  <c:v>5.6645153020995556E-2</c:v>
                </c:pt>
                <c:pt idx="171">
                  <c:v>5.6278556151574705E-2</c:v>
                </c:pt>
                <c:pt idx="172">
                  <c:v>5.6139293258272355E-2</c:v>
                </c:pt>
                <c:pt idx="173">
                  <c:v>5.5645113794476633E-2</c:v>
                </c:pt>
                <c:pt idx="174">
                  <c:v>5.4679280092086203E-2</c:v>
                </c:pt>
                <c:pt idx="175">
                  <c:v>5.4065188749392014E-2</c:v>
                </c:pt>
                <c:pt idx="176">
                  <c:v>5.3749172224024436E-2</c:v>
                </c:pt>
                <c:pt idx="177">
                  <c:v>5.326552253942321E-2</c:v>
                </c:pt>
                <c:pt idx="178">
                  <c:v>5.283734603451417E-2</c:v>
                </c:pt>
                <c:pt idx="179">
                  <c:v>5.2604031301341496E-2</c:v>
                </c:pt>
                <c:pt idx="180">
                  <c:v>5.2214556378750547E-2</c:v>
                </c:pt>
                <c:pt idx="181">
                  <c:v>5.169387658199498E-2</c:v>
                </c:pt>
                <c:pt idx="182">
                  <c:v>5.0914469479167834E-2</c:v>
                </c:pt>
                <c:pt idx="183">
                  <c:v>5.0496104845557811E-2</c:v>
                </c:pt>
                <c:pt idx="184">
                  <c:v>5.0187911556928838E-2</c:v>
                </c:pt>
                <c:pt idx="185">
                  <c:v>4.9875811896023879E-2</c:v>
                </c:pt>
                <c:pt idx="186">
                  <c:v>4.9348784738609992E-2</c:v>
                </c:pt>
                <c:pt idx="187">
                  <c:v>4.9205476944270236E-2</c:v>
                </c:pt>
                <c:pt idx="188">
                  <c:v>4.8959702489917635E-2</c:v>
                </c:pt>
                <c:pt idx="189">
                  <c:v>4.879204816845209E-2</c:v>
                </c:pt>
                <c:pt idx="190">
                  <c:v>4.8446633861385979E-2</c:v>
                </c:pt>
              </c:numCache>
            </c:numRef>
          </c:yVal>
          <c:smooth val="1"/>
          <c:extLst>
            <c:ext xmlns:c16="http://schemas.microsoft.com/office/drawing/2014/chart" uri="{C3380CC4-5D6E-409C-BE32-E72D297353CC}">
              <c16:uniqueId val="{00000001-B72A-46E4-9224-032ACE5F9BDD}"/>
            </c:ext>
          </c:extLst>
        </c:ser>
        <c:ser>
          <c:idx val="2"/>
          <c:order val="2"/>
          <c:tx>
            <c:strRef>
              <c:f>CarTruck!$K$1</c:f>
              <c:strCache>
                <c:ptCount val="1"/>
                <c:pt idx="0">
                  <c:v>Car</c:v>
                </c:pt>
              </c:strCache>
            </c:strRef>
          </c:tx>
          <c:spPr>
            <a:ln w="50800" cap="rnd">
              <a:solidFill>
                <a:schemeClr val="accent3"/>
              </a:solidFill>
              <a:round/>
            </a:ln>
            <a:effectLst/>
          </c:spPr>
          <c:marker>
            <c:symbol val="none"/>
          </c:marker>
          <c:xVal>
            <c:numRef>
              <c:f>CarTruck!$B$2:$B$192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CarTruck!$K$2:$K$192</c:f>
              <c:numCache>
                <c:formatCode>0.00</c:formatCode>
                <c:ptCount val="191"/>
                <c:pt idx="0">
                  <c:v>0.99999965524742751</c:v>
                </c:pt>
                <c:pt idx="1">
                  <c:v>0.99995375007029508</c:v>
                </c:pt>
                <c:pt idx="2">
                  <c:v>0.99982120680723452</c:v>
                </c:pt>
                <c:pt idx="3">
                  <c:v>0.9996103994913198</c:v>
                </c:pt>
                <c:pt idx="4">
                  <c:v>0.99922522001909309</c:v>
                </c:pt>
                <c:pt idx="5">
                  <c:v>0.99817937958384273</c:v>
                </c:pt>
                <c:pt idx="6">
                  <c:v>0.99612974613313932</c:v>
                </c:pt>
                <c:pt idx="7">
                  <c:v>0.99208675826725223</c:v>
                </c:pt>
                <c:pt idx="8">
                  <c:v>0.98387382013441249</c:v>
                </c:pt>
                <c:pt idx="9">
                  <c:v>0.9714804024483461</c:v>
                </c:pt>
                <c:pt idx="10">
                  <c:v>0.95543007409607961</c:v>
                </c:pt>
                <c:pt idx="11">
                  <c:v>0.93200504332525724</c:v>
                </c:pt>
                <c:pt idx="12">
                  <c:v>0.90408612360738305</c:v>
                </c:pt>
                <c:pt idx="13">
                  <c:v>0.8735917008676013</c:v>
                </c:pt>
                <c:pt idx="14">
                  <c:v>0.84424547231348446</c:v>
                </c:pt>
                <c:pt idx="15">
                  <c:v>0.80983549354424611</c:v>
                </c:pt>
                <c:pt idx="16">
                  <c:v>0.77713485916044123</c:v>
                </c:pt>
                <c:pt idx="17">
                  <c:v>0.74332199550520539</c:v>
                </c:pt>
                <c:pt idx="18">
                  <c:v>0.71097258242562922</c:v>
                </c:pt>
                <c:pt idx="19">
                  <c:v>0.68165656500840111</c:v>
                </c:pt>
                <c:pt idx="20">
                  <c:v>0.65138833693749787</c:v>
                </c:pt>
                <c:pt idx="21">
                  <c:v>0.62169320745333145</c:v>
                </c:pt>
                <c:pt idx="22">
                  <c:v>0.59354301981665802</c:v>
                </c:pt>
                <c:pt idx="23">
                  <c:v>0.56781670303625897</c:v>
                </c:pt>
                <c:pt idx="24">
                  <c:v>0.54237605376353304</c:v>
                </c:pt>
                <c:pt idx="25">
                  <c:v>0.51745500304641046</c:v>
                </c:pt>
                <c:pt idx="26">
                  <c:v>0.49445194496294936</c:v>
                </c:pt>
                <c:pt idx="27">
                  <c:v>0.47393843674912739</c:v>
                </c:pt>
                <c:pt idx="28">
                  <c:v>0.454128595017467</c:v>
                </c:pt>
                <c:pt idx="29">
                  <c:v>0.4354369159375297</c:v>
                </c:pt>
                <c:pt idx="30">
                  <c:v>0.41745493628822372</c:v>
                </c:pt>
                <c:pt idx="31">
                  <c:v>0.39950113369115808</c:v>
                </c:pt>
                <c:pt idx="32">
                  <c:v>0.38436950366912381</c:v>
                </c:pt>
                <c:pt idx="33">
                  <c:v>0.36903475192494278</c:v>
                </c:pt>
                <c:pt idx="34">
                  <c:v>0.35393336952324655</c:v>
                </c:pt>
                <c:pt idx="35">
                  <c:v>0.34069605977446771</c:v>
                </c:pt>
                <c:pt idx="36">
                  <c:v>0.32744037434529927</c:v>
                </c:pt>
                <c:pt idx="37">
                  <c:v>0.31587054807013459</c:v>
                </c:pt>
                <c:pt idx="38">
                  <c:v>0.3057904727117185</c:v>
                </c:pt>
                <c:pt idx="39">
                  <c:v>0.29511563101988586</c:v>
                </c:pt>
                <c:pt idx="40">
                  <c:v>0.28547907651184884</c:v>
                </c:pt>
                <c:pt idx="41">
                  <c:v>0.27529919588184981</c:v>
                </c:pt>
                <c:pt idx="42">
                  <c:v>0.26563495198148729</c:v>
                </c:pt>
                <c:pt idx="43">
                  <c:v>0.25832474209619222</c:v>
                </c:pt>
                <c:pt idx="44">
                  <c:v>0.25062603386191334</c:v>
                </c:pt>
                <c:pt idx="45">
                  <c:v>0.24367101704542629</c:v>
                </c:pt>
                <c:pt idx="46">
                  <c:v>0.23686605556548268</c:v>
                </c:pt>
                <c:pt idx="47">
                  <c:v>0.23061505043612365</c:v>
                </c:pt>
                <c:pt idx="48">
                  <c:v>0.22455723954934628</c:v>
                </c:pt>
                <c:pt idx="49">
                  <c:v>0.21806135637776938</c:v>
                </c:pt>
                <c:pt idx="50">
                  <c:v>0.21305566338008444</c:v>
                </c:pt>
                <c:pt idx="51">
                  <c:v>0.20750857872935904</c:v>
                </c:pt>
                <c:pt idx="52">
                  <c:v>0.20233769908374272</c:v>
                </c:pt>
                <c:pt idx="53">
                  <c:v>0.19704391282772152</c:v>
                </c:pt>
                <c:pt idx="54">
                  <c:v>0.19255509554722028</c:v>
                </c:pt>
                <c:pt idx="55">
                  <c:v>0.18803632843030194</c:v>
                </c:pt>
                <c:pt idx="56">
                  <c:v>0.18311568639220444</c:v>
                </c:pt>
                <c:pt idx="57">
                  <c:v>0.17875855990071704</c:v>
                </c:pt>
                <c:pt idx="58">
                  <c:v>0.1744171370569827</c:v>
                </c:pt>
                <c:pt idx="59">
                  <c:v>0.17077376988293747</c:v>
                </c:pt>
                <c:pt idx="60">
                  <c:v>0.16686925853427925</c:v>
                </c:pt>
                <c:pt idx="61">
                  <c:v>0.16367712417915797</c:v>
                </c:pt>
                <c:pt idx="62">
                  <c:v>0.16018325139164308</c:v>
                </c:pt>
                <c:pt idx="63">
                  <c:v>0.15691977100394711</c:v>
                </c:pt>
                <c:pt idx="64">
                  <c:v>0.15414084933428721</c:v>
                </c:pt>
                <c:pt idx="65">
                  <c:v>0.15047051009665793</c:v>
                </c:pt>
                <c:pt idx="66">
                  <c:v>0.14727842624747814</c:v>
                </c:pt>
                <c:pt idx="67">
                  <c:v>0.14445078940654621</c:v>
                </c:pt>
                <c:pt idx="68">
                  <c:v>0.14204680445843632</c:v>
                </c:pt>
                <c:pt idx="69">
                  <c:v>0.13908615626309404</c:v>
                </c:pt>
                <c:pt idx="70">
                  <c:v>0.13660916315194968</c:v>
                </c:pt>
                <c:pt idx="71">
                  <c:v>0.13369014242548941</c:v>
                </c:pt>
                <c:pt idx="72">
                  <c:v>0.13052008763883849</c:v>
                </c:pt>
                <c:pt idx="73">
                  <c:v>0.12768643044261749</c:v>
                </c:pt>
                <c:pt idx="74">
                  <c:v>0.12533689107058976</c:v>
                </c:pt>
                <c:pt idx="75">
                  <c:v>0.12301815185941921</c:v>
                </c:pt>
                <c:pt idx="76">
                  <c:v>0.12094825530720152</c:v>
                </c:pt>
                <c:pt idx="77">
                  <c:v>0.11912394658524113</c:v>
                </c:pt>
                <c:pt idx="78">
                  <c:v>0.11707991170388268</c:v>
                </c:pt>
                <c:pt idx="79">
                  <c:v>0.11454595258730385</c:v>
                </c:pt>
                <c:pt idx="80">
                  <c:v>0.11262819864265321</c:v>
                </c:pt>
                <c:pt idx="81">
                  <c:v>0.11030496931225461</c:v>
                </c:pt>
                <c:pt idx="82">
                  <c:v>0.10846303017894761</c:v>
                </c:pt>
                <c:pt idx="83">
                  <c:v>0.10704141708327369</c:v>
                </c:pt>
                <c:pt idx="84">
                  <c:v>0.10557658291363112</c:v>
                </c:pt>
                <c:pt idx="85">
                  <c:v>0.1042924245964278</c:v>
                </c:pt>
                <c:pt idx="86">
                  <c:v>0.10278589397767611</c:v>
                </c:pt>
                <c:pt idx="87">
                  <c:v>0.10093989824628796</c:v>
                </c:pt>
                <c:pt idx="88">
                  <c:v>9.9243009043952404E-2</c:v>
                </c:pt>
                <c:pt idx="89">
                  <c:v>9.7668952620113575E-2</c:v>
                </c:pt>
                <c:pt idx="90">
                  <c:v>9.626666987006631E-2</c:v>
                </c:pt>
                <c:pt idx="91">
                  <c:v>9.483668061132447E-2</c:v>
                </c:pt>
                <c:pt idx="92">
                  <c:v>9.3478292628608919E-2</c:v>
                </c:pt>
                <c:pt idx="93">
                  <c:v>9.2163216798650957E-2</c:v>
                </c:pt>
                <c:pt idx="94">
                  <c:v>9.0748004076130151E-2</c:v>
                </c:pt>
                <c:pt idx="95">
                  <c:v>8.9174700124661097E-2</c:v>
                </c:pt>
                <c:pt idx="96">
                  <c:v>8.8088927951293319E-2</c:v>
                </c:pt>
                <c:pt idx="97">
                  <c:v>8.6906525357509701E-2</c:v>
                </c:pt>
                <c:pt idx="98">
                  <c:v>8.558462046914328E-2</c:v>
                </c:pt>
                <c:pt idx="99">
                  <c:v>8.4469427855810117E-2</c:v>
                </c:pt>
                <c:pt idx="100">
                  <c:v>8.3197602069622886E-2</c:v>
                </c:pt>
                <c:pt idx="101">
                  <c:v>8.2257173367433628E-2</c:v>
                </c:pt>
                <c:pt idx="102">
                  <c:v>8.1268425649526826E-2</c:v>
                </c:pt>
                <c:pt idx="103">
                  <c:v>8.0066409593080409E-2</c:v>
                </c:pt>
                <c:pt idx="104">
                  <c:v>7.8862206922031025E-2</c:v>
                </c:pt>
                <c:pt idx="105">
                  <c:v>7.8045018604058367E-2</c:v>
                </c:pt>
                <c:pt idx="106">
                  <c:v>7.7408405844432857E-2</c:v>
                </c:pt>
                <c:pt idx="107">
                  <c:v>7.640979025083558E-2</c:v>
                </c:pt>
                <c:pt idx="108">
                  <c:v>7.5511758195268813E-2</c:v>
                </c:pt>
                <c:pt idx="109">
                  <c:v>7.4306705722742464E-2</c:v>
                </c:pt>
                <c:pt idx="110">
                  <c:v>7.3357958546396054E-2</c:v>
                </c:pt>
                <c:pt idx="111">
                  <c:v>7.2321072017714469E-2</c:v>
                </c:pt>
                <c:pt idx="112">
                  <c:v>7.1754380733779016E-2</c:v>
                </c:pt>
                <c:pt idx="113">
                  <c:v>7.084323471940418E-2</c:v>
                </c:pt>
                <c:pt idx="114">
                  <c:v>7.0195553479507886E-2</c:v>
                </c:pt>
                <c:pt idx="115">
                  <c:v>6.9448003419957743E-2</c:v>
                </c:pt>
                <c:pt idx="116">
                  <c:v>6.877669462463154E-2</c:v>
                </c:pt>
                <c:pt idx="117">
                  <c:v>6.8067459541214223E-2</c:v>
                </c:pt>
                <c:pt idx="118">
                  <c:v>6.7458619686588964E-2</c:v>
                </c:pt>
                <c:pt idx="119">
                  <c:v>6.7088847750215758E-2</c:v>
                </c:pt>
                <c:pt idx="120">
                  <c:v>6.6251420508754308E-2</c:v>
                </c:pt>
                <c:pt idx="121">
                  <c:v>6.5559186043373421E-2</c:v>
                </c:pt>
                <c:pt idx="122">
                  <c:v>6.5009364124604133E-2</c:v>
                </c:pt>
                <c:pt idx="123">
                  <c:v>6.4262597838570551E-2</c:v>
                </c:pt>
                <c:pt idx="124">
                  <c:v>6.366318420696368E-2</c:v>
                </c:pt>
                <c:pt idx="125">
                  <c:v>6.2914954164156878E-2</c:v>
                </c:pt>
                <c:pt idx="126">
                  <c:v>6.2203755750566178E-2</c:v>
                </c:pt>
                <c:pt idx="127">
                  <c:v>6.1734077225118228E-2</c:v>
                </c:pt>
                <c:pt idx="128">
                  <c:v>6.1134827627618155E-2</c:v>
                </c:pt>
                <c:pt idx="129">
                  <c:v>6.0616742158273777E-2</c:v>
                </c:pt>
                <c:pt idx="130">
                  <c:v>6.0256935708202182E-2</c:v>
                </c:pt>
                <c:pt idx="131">
                  <c:v>5.9541257941782118E-2</c:v>
                </c:pt>
                <c:pt idx="132">
                  <c:v>5.9078072269438377E-2</c:v>
                </c:pt>
                <c:pt idx="133">
                  <c:v>5.837622113670371E-2</c:v>
                </c:pt>
                <c:pt idx="134">
                  <c:v>5.7614410550857885E-2</c:v>
                </c:pt>
                <c:pt idx="135">
                  <c:v>5.7097185569509774E-2</c:v>
                </c:pt>
                <c:pt idx="136">
                  <c:v>5.6495065309521392E-2</c:v>
                </c:pt>
                <c:pt idx="137">
                  <c:v>5.5965115589872154E-2</c:v>
                </c:pt>
                <c:pt idx="138">
                  <c:v>5.5295072825776254E-2</c:v>
                </c:pt>
                <c:pt idx="139">
                  <c:v>5.4842216613882215E-2</c:v>
                </c:pt>
                <c:pt idx="140">
                  <c:v>5.4600051608511072E-2</c:v>
                </c:pt>
                <c:pt idx="141">
                  <c:v>5.4275443990209442E-2</c:v>
                </c:pt>
                <c:pt idx="142">
                  <c:v>5.4047765542093597E-2</c:v>
                </c:pt>
                <c:pt idx="143">
                  <c:v>5.3461735548066248E-2</c:v>
                </c:pt>
                <c:pt idx="144">
                  <c:v>5.3005575269106667E-2</c:v>
                </c:pt>
                <c:pt idx="145">
                  <c:v>5.2463948045643319E-2</c:v>
                </c:pt>
                <c:pt idx="146">
                  <c:v>5.1955123404575136E-2</c:v>
                </c:pt>
                <c:pt idx="147">
                  <c:v>5.1500213242681343E-2</c:v>
                </c:pt>
                <c:pt idx="148">
                  <c:v>5.0910637346369636E-2</c:v>
                </c:pt>
                <c:pt idx="149">
                  <c:v>5.0586591553312091E-2</c:v>
                </c:pt>
                <c:pt idx="150">
                  <c:v>5.0322395620634057E-2</c:v>
                </c:pt>
                <c:pt idx="151">
                  <c:v>4.9817378402132274E-2</c:v>
                </c:pt>
                <c:pt idx="152">
                  <c:v>4.9359295660452086E-2</c:v>
                </c:pt>
                <c:pt idx="153">
                  <c:v>4.9128849685915132E-2</c:v>
                </c:pt>
                <c:pt idx="154">
                  <c:v>4.8687722221047433E-2</c:v>
                </c:pt>
                <c:pt idx="155">
                  <c:v>4.8397767989952045E-2</c:v>
                </c:pt>
                <c:pt idx="156">
                  <c:v>4.8128906808218234E-2</c:v>
                </c:pt>
                <c:pt idx="157">
                  <c:v>4.7982253497001651E-2</c:v>
                </c:pt>
                <c:pt idx="158">
                  <c:v>4.7646415011588554E-2</c:v>
                </c:pt>
                <c:pt idx="159">
                  <c:v>4.7408033109610163E-2</c:v>
                </c:pt>
                <c:pt idx="160">
                  <c:v>4.6964551529610064E-2</c:v>
                </c:pt>
                <c:pt idx="161">
                  <c:v>4.6561826274336499E-2</c:v>
                </c:pt>
                <c:pt idx="162">
                  <c:v>4.6361043117545374E-2</c:v>
                </c:pt>
                <c:pt idx="163">
                  <c:v>4.608091755476322E-2</c:v>
                </c:pt>
                <c:pt idx="164">
                  <c:v>4.5670067350092589E-2</c:v>
                </c:pt>
                <c:pt idx="165">
                  <c:v>4.5102382013871262E-2</c:v>
                </c:pt>
                <c:pt idx="166">
                  <c:v>4.4990099671095303E-2</c:v>
                </c:pt>
                <c:pt idx="167">
                  <c:v>4.4629835520705222E-2</c:v>
                </c:pt>
                <c:pt idx="168">
                  <c:v>4.4151874166756068E-2</c:v>
                </c:pt>
                <c:pt idx="169">
                  <c:v>4.3954104119409088E-2</c:v>
                </c:pt>
                <c:pt idx="170">
                  <c:v>4.3624045036197164E-2</c:v>
                </c:pt>
                <c:pt idx="171">
                  <c:v>4.2879623909725814E-2</c:v>
                </c:pt>
                <c:pt idx="172">
                  <c:v>4.2608817460915847E-2</c:v>
                </c:pt>
                <c:pt idx="173">
                  <c:v>4.2275988691800534E-2</c:v>
                </c:pt>
                <c:pt idx="174">
                  <c:v>4.2015264316235E-2</c:v>
                </c:pt>
                <c:pt idx="175">
                  <c:v>4.1686265903553739E-2</c:v>
                </c:pt>
                <c:pt idx="176">
                  <c:v>4.1221738353295671E-2</c:v>
                </c:pt>
                <c:pt idx="177">
                  <c:v>4.0997256689265245E-2</c:v>
                </c:pt>
                <c:pt idx="178">
                  <c:v>4.0794279705925154E-2</c:v>
                </c:pt>
                <c:pt idx="179">
                  <c:v>4.0626890446893604E-2</c:v>
                </c:pt>
                <c:pt idx="180">
                  <c:v>4.036907092094548E-2</c:v>
                </c:pt>
                <c:pt idx="181">
                  <c:v>4.0138153792282298E-2</c:v>
                </c:pt>
                <c:pt idx="182">
                  <c:v>3.9931922238745039E-2</c:v>
                </c:pt>
                <c:pt idx="183">
                  <c:v>3.9645905399982279E-2</c:v>
                </c:pt>
                <c:pt idx="184">
                  <c:v>3.9251374098989482E-2</c:v>
                </c:pt>
                <c:pt idx="185">
                  <c:v>3.9014595842737414E-2</c:v>
                </c:pt>
                <c:pt idx="186">
                  <c:v>3.8741335382685989E-2</c:v>
                </c:pt>
                <c:pt idx="187">
                  <c:v>3.8565212541910629E-2</c:v>
                </c:pt>
                <c:pt idx="188">
                  <c:v>3.8153574412929062E-2</c:v>
                </c:pt>
                <c:pt idx="189">
                  <c:v>3.7886145768823556E-2</c:v>
                </c:pt>
                <c:pt idx="190">
                  <c:v>3.7620766135708389E-2</c:v>
                </c:pt>
              </c:numCache>
            </c:numRef>
          </c:yVal>
          <c:smooth val="1"/>
          <c:extLst>
            <c:ext xmlns:c16="http://schemas.microsoft.com/office/drawing/2014/chart" uri="{C3380CC4-5D6E-409C-BE32-E72D297353CC}">
              <c16:uniqueId val="{00000002-B72A-46E4-9224-032ACE5F9BDD}"/>
            </c:ext>
          </c:extLst>
        </c:ser>
        <c:ser>
          <c:idx val="3"/>
          <c:order val="3"/>
          <c:tx>
            <c:strRef>
              <c:f>CarTruck!$N$1</c:f>
              <c:strCache>
                <c:ptCount val="1"/>
                <c:pt idx="0">
                  <c:v>Van</c:v>
                </c:pt>
              </c:strCache>
            </c:strRef>
          </c:tx>
          <c:spPr>
            <a:ln w="50800" cap="rnd">
              <a:solidFill>
                <a:schemeClr val="accent4"/>
              </a:solidFill>
              <a:round/>
            </a:ln>
            <a:effectLst/>
          </c:spPr>
          <c:marker>
            <c:symbol val="none"/>
          </c:marker>
          <c:xVal>
            <c:numRef>
              <c:f>CarTruck!$B$2:$B$192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CarTruck!$N$2:$N$192</c:f>
              <c:numCache>
                <c:formatCode>0.00</c:formatCode>
                <c:ptCount val="191"/>
                <c:pt idx="0">
                  <c:v>1</c:v>
                </c:pt>
                <c:pt idx="1">
                  <c:v>1</c:v>
                </c:pt>
                <c:pt idx="2">
                  <c:v>1</c:v>
                </c:pt>
                <c:pt idx="3">
                  <c:v>0.99998407261677436</c:v>
                </c:pt>
                <c:pt idx="4">
                  <c:v>0.99997088630341391</c:v>
                </c:pt>
                <c:pt idx="5">
                  <c:v>0.99982366152722391</c:v>
                </c:pt>
                <c:pt idx="6">
                  <c:v>0.9986665065095679</c:v>
                </c:pt>
                <c:pt idx="7">
                  <c:v>0.99744334069261786</c:v>
                </c:pt>
                <c:pt idx="8">
                  <c:v>0.99726661035477526</c:v>
                </c:pt>
                <c:pt idx="9">
                  <c:v>0.996557274873487</c:v>
                </c:pt>
                <c:pt idx="10">
                  <c:v>0.99301079687752514</c:v>
                </c:pt>
                <c:pt idx="11">
                  <c:v>0.9827584503778406</c:v>
                </c:pt>
                <c:pt idx="12">
                  <c:v>0.96681219432043475</c:v>
                </c:pt>
                <c:pt idx="13">
                  <c:v>0.93927392851063274</c:v>
                </c:pt>
                <c:pt idx="14">
                  <c:v>0.90588558708364064</c:v>
                </c:pt>
                <c:pt idx="15">
                  <c:v>0.86523479121597424</c:v>
                </c:pt>
                <c:pt idx="16">
                  <c:v>0.82600761266349265</c:v>
                </c:pt>
                <c:pt idx="17">
                  <c:v>0.78972725601942417</c:v>
                </c:pt>
                <c:pt idx="18">
                  <c:v>0.74257987925709135</c:v>
                </c:pt>
                <c:pt idx="19">
                  <c:v>0.69643981111371023</c:v>
                </c:pt>
                <c:pt idx="20">
                  <c:v>0.65481038016246851</c:v>
                </c:pt>
                <c:pt idx="21">
                  <c:v>0.61833391716151753</c:v>
                </c:pt>
                <c:pt idx="22">
                  <c:v>0.58946286121177016</c:v>
                </c:pt>
                <c:pt idx="23">
                  <c:v>0.55275221768241367</c:v>
                </c:pt>
                <c:pt idx="24">
                  <c:v>0.52636838017053877</c:v>
                </c:pt>
                <c:pt idx="25">
                  <c:v>0.49516985468047547</c:v>
                </c:pt>
                <c:pt idx="26">
                  <c:v>0.4693546127181113</c:v>
                </c:pt>
                <c:pt idx="27">
                  <c:v>0.44276892065757228</c:v>
                </c:pt>
                <c:pt idx="28">
                  <c:v>0.42242551462567135</c:v>
                </c:pt>
                <c:pt idx="29">
                  <c:v>0.40162136955900657</c:v>
                </c:pt>
                <c:pt idx="30">
                  <c:v>0.38744787295625216</c:v>
                </c:pt>
                <c:pt idx="31">
                  <c:v>0.36575933431888008</c:v>
                </c:pt>
                <c:pt idx="32">
                  <c:v>0.34796031195723126</c:v>
                </c:pt>
                <c:pt idx="33">
                  <c:v>0.3305356989608863</c:v>
                </c:pt>
                <c:pt idx="34">
                  <c:v>0.31447036227138392</c:v>
                </c:pt>
                <c:pt idx="35">
                  <c:v>0.29944707911249147</c:v>
                </c:pt>
                <c:pt idx="36">
                  <c:v>0.28631693059860797</c:v>
                </c:pt>
                <c:pt idx="37">
                  <c:v>0.27289637807822076</c:v>
                </c:pt>
                <c:pt idx="38">
                  <c:v>0.26494057592972609</c:v>
                </c:pt>
                <c:pt idx="39">
                  <c:v>0.25415607086359648</c:v>
                </c:pt>
                <c:pt idx="40">
                  <c:v>0.2420799150430101</c:v>
                </c:pt>
                <c:pt idx="41">
                  <c:v>0.23056848890943638</c:v>
                </c:pt>
                <c:pt idx="42">
                  <c:v>0.21846934880171867</c:v>
                </c:pt>
                <c:pt idx="43">
                  <c:v>0.20851766314458667</c:v>
                </c:pt>
                <c:pt idx="44">
                  <c:v>0.20174820438726623</c:v>
                </c:pt>
                <c:pt idx="45">
                  <c:v>0.19401918022269063</c:v>
                </c:pt>
                <c:pt idx="46">
                  <c:v>0.18719042937668068</c:v>
                </c:pt>
                <c:pt idx="47">
                  <c:v>0.18080706390508977</c:v>
                </c:pt>
                <c:pt idx="48">
                  <c:v>0.17159878064882542</c:v>
                </c:pt>
                <c:pt idx="49">
                  <c:v>0.16656405381382952</c:v>
                </c:pt>
                <c:pt idx="50">
                  <c:v>0.16168310028225252</c:v>
                </c:pt>
                <c:pt idx="51">
                  <c:v>0.15399297433298104</c:v>
                </c:pt>
                <c:pt idx="52">
                  <c:v>0.14899313888086557</c:v>
                </c:pt>
                <c:pt idx="53">
                  <c:v>0.14570348141798861</c:v>
                </c:pt>
                <c:pt idx="54">
                  <c:v>0.14170835552333735</c:v>
                </c:pt>
                <c:pt idx="55">
                  <c:v>0.13684990219014229</c:v>
                </c:pt>
                <c:pt idx="56">
                  <c:v>0.12944098746164823</c:v>
                </c:pt>
                <c:pt idx="57">
                  <c:v>0.12424806873897151</c:v>
                </c:pt>
                <c:pt idx="58">
                  <c:v>0.11895175271238077</c:v>
                </c:pt>
                <c:pt idx="59">
                  <c:v>0.11495062950159332</c:v>
                </c:pt>
                <c:pt idx="60">
                  <c:v>0.11228535658917237</c:v>
                </c:pt>
                <c:pt idx="61">
                  <c:v>0.10916471989569841</c:v>
                </c:pt>
                <c:pt idx="62">
                  <c:v>0.10644725986299122</c:v>
                </c:pt>
                <c:pt idx="63">
                  <c:v>0.10471821555452099</c:v>
                </c:pt>
                <c:pt idx="64">
                  <c:v>0.10208436645439509</c:v>
                </c:pt>
                <c:pt idx="65">
                  <c:v>0.10039074642570266</c:v>
                </c:pt>
                <c:pt idx="66">
                  <c:v>9.7854903596942197E-2</c:v>
                </c:pt>
                <c:pt idx="67">
                  <c:v>9.5204118590038633E-2</c:v>
                </c:pt>
                <c:pt idx="68">
                  <c:v>9.3168754526180633E-2</c:v>
                </c:pt>
                <c:pt idx="69">
                  <c:v>9.1999072332366469E-2</c:v>
                </c:pt>
                <c:pt idx="70">
                  <c:v>9.0442253087841054E-2</c:v>
                </c:pt>
                <c:pt idx="71">
                  <c:v>8.8682738855466015E-2</c:v>
                </c:pt>
                <c:pt idx="72">
                  <c:v>8.6295387493462133E-2</c:v>
                </c:pt>
                <c:pt idx="73">
                  <c:v>8.4994974661973019E-2</c:v>
                </c:pt>
                <c:pt idx="74">
                  <c:v>8.3101048494649582E-2</c:v>
                </c:pt>
                <c:pt idx="75">
                  <c:v>7.9970496215579653E-2</c:v>
                </c:pt>
                <c:pt idx="76">
                  <c:v>7.8894645998093552E-2</c:v>
                </c:pt>
                <c:pt idx="77">
                  <c:v>7.7244462486388138E-2</c:v>
                </c:pt>
                <c:pt idx="78">
                  <c:v>7.4978895346096752E-2</c:v>
                </c:pt>
                <c:pt idx="79">
                  <c:v>7.3058990262137496E-2</c:v>
                </c:pt>
                <c:pt idx="80">
                  <c:v>7.1780227451159417E-2</c:v>
                </c:pt>
                <c:pt idx="81">
                  <c:v>7.0321123111429587E-2</c:v>
                </c:pt>
                <c:pt idx="82">
                  <c:v>6.9551784399126376E-2</c:v>
                </c:pt>
                <c:pt idx="83">
                  <c:v>6.8511650592855147E-2</c:v>
                </c:pt>
                <c:pt idx="84">
                  <c:v>6.7512363884656174E-2</c:v>
                </c:pt>
                <c:pt idx="85">
                  <c:v>6.6619967556886289E-2</c:v>
                </c:pt>
                <c:pt idx="86">
                  <c:v>6.526845877748659E-2</c:v>
                </c:pt>
                <c:pt idx="87">
                  <c:v>6.3392483214063503E-2</c:v>
                </c:pt>
                <c:pt idx="88">
                  <c:v>6.2261556095158141E-2</c:v>
                </c:pt>
                <c:pt idx="89">
                  <c:v>6.1533457677684707E-2</c:v>
                </c:pt>
                <c:pt idx="90">
                  <c:v>6.0076308222161555E-2</c:v>
                </c:pt>
                <c:pt idx="91">
                  <c:v>5.9529706986305518E-2</c:v>
                </c:pt>
                <c:pt idx="92">
                  <c:v>5.9146345174344646E-2</c:v>
                </c:pt>
                <c:pt idx="93">
                  <c:v>5.6910281672151106E-2</c:v>
                </c:pt>
                <c:pt idx="94">
                  <c:v>5.6261791092652079E-2</c:v>
                </c:pt>
                <c:pt idx="95">
                  <c:v>5.6087193166642658E-2</c:v>
                </c:pt>
                <c:pt idx="96">
                  <c:v>5.4460048892055586E-2</c:v>
                </c:pt>
                <c:pt idx="97">
                  <c:v>5.3946448363148457E-2</c:v>
                </c:pt>
                <c:pt idx="98">
                  <c:v>5.3359568872671202E-2</c:v>
                </c:pt>
                <c:pt idx="99">
                  <c:v>5.288178580569735E-2</c:v>
                </c:pt>
                <c:pt idx="100">
                  <c:v>5.179994269336826E-2</c:v>
                </c:pt>
                <c:pt idx="101">
                  <c:v>5.1720660286506785E-2</c:v>
                </c:pt>
                <c:pt idx="102">
                  <c:v>5.0094069100131762E-2</c:v>
                </c:pt>
                <c:pt idx="103">
                  <c:v>4.9294607234371589E-2</c:v>
                </c:pt>
                <c:pt idx="104">
                  <c:v>4.8886179782862568E-2</c:v>
                </c:pt>
                <c:pt idx="105">
                  <c:v>4.8305369049115553E-2</c:v>
                </c:pt>
                <c:pt idx="106">
                  <c:v>4.7846313662321269E-2</c:v>
                </c:pt>
                <c:pt idx="107">
                  <c:v>4.7563403842580017E-2</c:v>
                </c:pt>
                <c:pt idx="108">
                  <c:v>4.6454222467733716E-2</c:v>
                </c:pt>
                <c:pt idx="109">
                  <c:v>4.5673307580066692E-2</c:v>
                </c:pt>
                <c:pt idx="110">
                  <c:v>4.448615141059313E-2</c:v>
                </c:pt>
                <c:pt idx="111">
                  <c:v>4.3468392690486267E-2</c:v>
                </c:pt>
                <c:pt idx="112">
                  <c:v>4.3061995395576584E-2</c:v>
                </c:pt>
                <c:pt idx="113">
                  <c:v>4.2768521076517595E-2</c:v>
                </c:pt>
                <c:pt idx="114">
                  <c:v>4.2179940553621231E-2</c:v>
                </c:pt>
                <c:pt idx="115">
                  <c:v>4.1471606066953257E-2</c:v>
                </c:pt>
                <c:pt idx="116">
                  <c:v>4.145562202429174E-2</c:v>
                </c:pt>
                <c:pt idx="117">
                  <c:v>4.1254496122052876E-2</c:v>
                </c:pt>
                <c:pt idx="118">
                  <c:v>4.0942590957697658E-2</c:v>
                </c:pt>
                <c:pt idx="119">
                  <c:v>4.0742595996197659E-2</c:v>
                </c:pt>
                <c:pt idx="120">
                  <c:v>4.0378299736407712E-2</c:v>
                </c:pt>
                <c:pt idx="121">
                  <c:v>3.9756206908982329E-2</c:v>
                </c:pt>
                <c:pt idx="122">
                  <c:v>3.938770537029166E-2</c:v>
                </c:pt>
                <c:pt idx="123">
                  <c:v>3.903035948574194E-2</c:v>
                </c:pt>
                <c:pt idx="124">
                  <c:v>3.7946751157611189E-2</c:v>
                </c:pt>
                <c:pt idx="125">
                  <c:v>3.7757093461116227E-2</c:v>
                </c:pt>
                <c:pt idx="126">
                  <c:v>3.7441207668548478E-2</c:v>
                </c:pt>
                <c:pt idx="127">
                  <c:v>3.7061036536127523E-2</c:v>
                </c:pt>
                <c:pt idx="128">
                  <c:v>3.6920157369274731E-2</c:v>
                </c:pt>
                <c:pt idx="129">
                  <c:v>3.6893877642265947E-2</c:v>
                </c:pt>
                <c:pt idx="130">
                  <c:v>3.6390465072155001E-2</c:v>
                </c:pt>
                <c:pt idx="131">
                  <c:v>3.6012501619058578E-2</c:v>
                </c:pt>
                <c:pt idx="132">
                  <c:v>3.5184773855903476E-2</c:v>
                </c:pt>
                <c:pt idx="133">
                  <c:v>3.5049840313315497E-2</c:v>
                </c:pt>
                <c:pt idx="134">
                  <c:v>3.5026365761729288E-2</c:v>
                </c:pt>
                <c:pt idx="135">
                  <c:v>3.4129701167511559E-2</c:v>
                </c:pt>
                <c:pt idx="136">
                  <c:v>3.4116440865692287E-2</c:v>
                </c:pt>
                <c:pt idx="137">
                  <c:v>3.3729527971031133E-2</c:v>
                </c:pt>
                <c:pt idx="138">
                  <c:v>3.3481496452259042E-2</c:v>
                </c:pt>
                <c:pt idx="139">
                  <c:v>3.2998009254168167E-2</c:v>
                </c:pt>
                <c:pt idx="140">
                  <c:v>3.2824866704095762E-2</c:v>
                </c:pt>
                <c:pt idx="141">
                  <c:v>3.2665488754876112E-2</c:v>
                </c:pt>
                <c:pt idx="142">
                  <c:v>3.2650890989232892E-2</c:v>
                </c:pt>
                <c:pt idx="143">
                  <c:v>3.2584526177456025E-2</c:v>
                </c:pt>
                <c:pt idx="144">
                  <c:v>3.2564729329024107E-2</c:v>
                </c:pt>
                <c:pt idx="145">
                  <c:v>3.2534536005083985E-2</c:v>
                </c:pt>
                <c:pt idx="146">
                  <c:v>3.215605430201432E-2</c:v>
                </c:pt>
                <c:pt idx="147">
                  <c:v>3.1234789975311775E-2</c:v>
                </c:pt>
                <c:pt idx="148">
                  <c:v>3.1114713142183229E-2</c:v>
                </c:pt>
                <c:pt idx="149">
                  <c:v>3.1079307758427516E-2</c:v>
                </c:pt>
                <c:pt idx="150">
                  <c:v>3.0870777664475581E-2</c:v>
                </c:pt>
                <c:pt idx="151">
                  <c:v>3.023674831658868E-2</c:v>
                </c:pt>
                <c:pt idx="152">
                  <c:v>2.8645678676654351E-2</c:v>
                </c:pt>
                <c:pt idx="153">
                  <c:v>2.8573492183878699E-2</c:v>
                </c:pt>
                <c:pt idx="154">
                  <c:v>2.8230024278058444E-2</c:v>
                </c:pt>
                <c:pt idx="155">
                  <c:v>2.8156515021111425E-2</c:v>
                </c:pt>
                <c:pt idx="156">
                  <c:v>2.8081484207525098E-2</c:v>
                </c:pt>
                <c:pt idx="157">
                  <c:v>2.7576068501692086E-2</c:v>
                </c:pt>
                <c:pt idx="158">
                  <c:v>2.6961351337813577E-2</c:v>
                </c:pt>
                <c:pt idx="159">
                  <c:v>2.6727183867450464E-2</c:v>
                </c:pt>
                <c:pt idx="160">
                  <c:v>2.6124860815979836E-2</c:v>
                </c:pt>
                <c:pt idx="161">
                  <c:v>2.603550930570725E-2</c:v>
                </c:pt>
                <c:pt idx="162">
                  <c:v>2.5866068636053362E-2</c:v>
                </c:pt>
                <c:pt idx="163">
                  <c:v>2.5844109094626495E-2</c:v>
                </c:pt>
                <c:pt idx="164">
                  <c:v>2.5823605401924396E-2</c:v>
                </c:pt>
                <c:pt idx="165">
                  <c:v>2.5525431486723368E-2</c:v>
                </c:pt>
                <c:pt idx="166">
                  <c:v>2.5272765632592058E-2</c:v>
                </c:pt>
                <c:pt idx="167">
                  <c:v>2.5142678749479848E-2</c:v>
                </c:pt>
                <c:pt idx="168">
                  <c:v>2.4439441955918972E-2</c:v>
                </c:pt>
                <c:pt idx="169">
                  <c:v>2.3778533787958977E-2</c:v>
                </c:pt>
                <c:pt idx="170">
                  <c:v>2.3718808292804636E-2</c:v>
                </c:pt>
                <c:pt idx="171">
                  <c:v>2.3440475718522483E-2</c:v>
                </c:pt>
                <c:pt idx="172">
                  <c:v>2.3182128762351782E-2</c:v>
                </c:pt>
                <c:pt idx="173">
                  <c:v>2.3039208961417226E-2</c:v>
                </c:pt>
                <c:pt idx="174">
                  <c:v>2.2994599766425521E-2</c:v>
                </c:pt>
                <c:pt idx="175">
                  <c:v>2.2860433127227187E-2</c:v>
                </c:pt>
                <c:pt idx="176">
                  <c:v>2.2726671092839171E-2</c:v>
                </c:pt>
                <c:pt idx="177">
                  <c:v>2.2713545343362951E-2</c:v>
                </c:pt>
                <c:pt idx="178">
                  <c:v>2.2676349296207876E-2</c:v>
                </c:pt>
                <c:pt idx="179">
                  <c:v>2.2444416202376472E-2</c:v>
                </c:pt>
                <c:pt idx="180">
                  <c:v>2.2433674206287765E-2</c:v>
                </c:pt>
                <c:pt idx="181">
                  <c:v>2.2433674206287765E-2</c:v>
                </c:pt>
                <c:pt idx="182">
                  <c:v>2.203656144326965E-2</c:v>
                </c:pt>
                <c:pt idx="183">
                  <c:v>2.1934776622664253E-2</c:v>
                </c:pt>
                <c:pt idx="184">
                  <c:v>2.1891064671981052E-2</c:v>
                </c:pt>
                <c:pt idx="185">
                  <c:v>2.1827807995209694E-2</c:v>
                </c:pt>
                <c:pt idx="186">
                  <c:v>2.1599496437815356E-2</c:v>
                </c:pt>
                <c:pt idx="187">
                  <c:v>2.1566782778689612E-2</c:v>
                </c:pt>
                <c:pt idx="188">
                  <c:v>2.1297785232511413E-2</c:v>
                </c:pt>
                <c:pt idx="189">
                  <c:v>2.1276637476966904E-2</c:v>
                </c:pt>
                <c:pt idx="190">
                  <c:v>2.0533559995857289E-2</c:v>
                </c:pt>
              </c:numCache>
            </c:numRef>
          </c:yVal>
          <c:smooth val="1"/>
          <c:extLst>
            <c:ext xmlns:c16="http://schemas.microsoft.com/office/drawing/2014/chart" uri="{C3380CC4-5D6E-409C-BE32-E72D297353CC}">
              <c16:uniqueId val="{00000003-B72A-46E4-9224-032ACE5F9BDD}"/>
            </c:ext>
          </c:extLst>
        </c:ser>
        <c:dLbls>
          <c:showLegendKey val="0"/>
          <c:showVal val="0"/>
          <c:showCatName val="0"/>
          <c:showSerName val="0"/>
          <c:showPercent val="0"/>
          <c:showBubbleSize val="0"/>
        </c:dLbls>
        <c:axId val="1006796576"/>
        <c:axId val="1084302032"/>
      </c:scatterChart>
      <c:valAx>
        <c:axId val="1006796576"/>
        <c:scaling>
          <c:orientation val="minMax"/>
          <c:max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0" i="0" baseline="0">
                    <a:effectLst/>
                  </a:rPr>
                  <a:t>Average Price Per Mile For Alternatives to Owned Cars</a:t>
                </a:r>
                <a:endParaRPr lang="en-US">
                  <a:effectLst/>
                </a:endParaRPr>
              </a:p>
            </c:rich>
          </c:tx>
          <c:layout>
            <c:manualLayout>
              <c:xMode val="edge"/>
              <c:yMode val="edge"/>
              <c:x val="0.20252796762356631"/>
              <c:y val="0.9033556232278010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84302032"/>
        <c:crosses val="autoZero"/>
        <c:crossBetween val="midCat"/>
        <c:majorUnit val="0.25"/>
      </c:valAx>
      <c:valAx>
        <c:axId val="10843020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06796576"/>
        <c:crosses val="autoZero"/>
        <c:crossBetween val="midCat"/>
      </c:valAx>
      <c:spPr>
        <a:noFill/>
        <a:ln>
          <a:noFill/>
        </a:ln>
        <a:effectLst/>
      </c:spPr>
    </c:plotArea>
    <c:legend>
      <c:legendPos val="b"/>
      <c:layout>
        <c:manualLayout>
          <c:xMode val="edge"/>
          <c:yMode val="edge"/>
          <c:x val="0.70444340033264241"/>
          <c:y val="0.21126091442695227"/>
          <c:w val="0.20761166526657954"/>
          <c:h val="0.32260880424879723"/>
        </c:manualLayout>
      </c:layout>
      <c:overlay val="0"/>
      <c:spPr>
        <a:solidFill>
          <a:schemeClr val="bg1"/>
        </a:solidFill>
        <a:ln w="9525">
          <a:solidFill>
            <a:schemeClr val="bg1">
              <a:lumMod val="85000"/>
            </a:schemeClr>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i="0" baseline="0">
                <a:effectLst/>
              </a:rPr>
              <a:t>Fraction of Owned Cars By Luxury Status</a:t>
            </a:r>
          </a:p>
          <a:p>
            <a:pPr>
              <a:defRPr sz="2400"/>
            </a:pPr>
            <a:r>
              <a:rPr lang="en-US" sz="2400" b="0" i="0" baseline="0">
                <a:effectLst/>
              </a:rPr>
              <a:t> Economically Shed By Price Point</a:t>
            </a:r>
            <a:endParaRPr lang="en-US" sz="240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897765760883669E-2"/>
          <c:y val="0.1686493264570762"/>
          <c:w val="0.8549834399384294"/>
          <c:h val="0.65452003532402225"/>
        </c:manualLayout>
      </c:layout>
      <c:scatterChart>
        <c:scatterStyle val="smoothMarker"/>
        <c:varyColors val="0"/>
        <c:ser>
          <c:idx val="1"/>
          <c:order val="0"/>
          <c:tx>
            <c:strRef>
              <c:f>Luxury!$H$1</c:f>
              <c:strCache>
                <c:ptCount val="1"/>
                <c:pt idx="0">
                  <c:v>Luxury</c:v>
                </c:pt>
              </c:strCache>
            </c:strRef>
          </c:tx>
          <c:spPr>
            <a:ln w="50800" cap="rnd">
              <a:solidFill>
                <a:schemeClr val="accent2"/>
              </a:solidFill>
              <a:round/>
            </a:ln>
            <a:effectLst/>
          </c:spPr>
          <c:marker>
            <c:symbol val="none"/>
          </c:marker>
          <c:xVal>
            <c:numRef>
              <c:f>Luxury!$B$2:$B$192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Luxury!$H$2:$H$192</c:f>
              <c:numCache>
                <c:formatCode>General</c:formatCode>
                <c:ptCount val="191"/>
                <c:pt idx="0">
                  <c:v>1</c:v>
                </c:pt>
                <c:pt idx="1">
                  <c:v>1</c:v>
                </c:pt>
                <c:pt idx="2">
                  <c:v>0.99999999999999978</c:v>
                </c:pt>
                <c:pt idx="3">
                  <c:v>0.99999999999999978</c:v>
                </c:pt>
                <c:pt idx="4">
                  <c:v>0.99999999999999967</c:v>
                </c:pt>
                <c:pt idx="5">
                  <c:v>0.99999999999999978</c:v>
                </c:pt>
                <c:pt idx="6">
                  <c:v>0.99999999999999978</c:v>
                </c:pt>
                <c:pt idx="7">
                  <c:v>0.99999999999999756</c:v>
                </c:pt>
                <c:pt idx="8">
                  <c:v>0.99990378533512048</c:v>
                </c:pt>
                <c:pt idx="9">
                  <c:v>0.99978502610230713</c:v>
                </c:pt>
                <c:pt idx="10">
                  <c:v>0.99978130267985532</c:v>
                </c:pt>
                <c:pt idx="11">
                  <c:v>0.99962992050960497</c:v>
                </c:pt>
                <c:pt idx="12">
                  <c:v>0.99940610954827569</c:v>
                </c:pt>
                <c:pt idx="13">
                  <c:v>0.99831491423135554</c:v>
                </c:pt>
                <c:pt idx="14">
                  <c:v>0.99696603387917637</c:v>
                </c:pt>
                <c:pt idx="15">
                  <c:v>0.99316279274975749</c:v>
                </c:pt>
                <c:pt idx="16">
                  <c:v>0.98698858187308147</c:v>
                </c:pt>
                <c:pt idx="17">
                  <c:v>0.97776508895398773</c:v>
                </c:pt>
                <c:pt idx="18">
                  <c:v>0.96532773929823057</c:v>
                </c:pt>
                <c:pt idx="19">
                  <c:v>0.95327875270429341</c:v>
                </c:pt>
                <c:pt idx="20">
                  <c:v>0.93674944996349185</c:v>
                </c:pt>
                <c:pt idx="21">
                  <c:v>0.91663456080070715</c:v>
                </c:pt>
                <c:pt idx="22">
                  <c:v>0.89648792577424052</c:v>
                </c:pt>
                <c:pt idx="23">
                  <c:v>0.87522565848227563</c:v>
                </c:pt>
                <c:pt idx="24">
                  <c:v>0.85289432635423534</c:v>
                </c:pt>
                <c:pt idx="25">
                  <c:v>0.82893201057554</c:v>
                </c:pt>
                <c:pt idx="26">
                  <c:v>0.80553733666106264</c:v>
                </c:pt>
                <c:pt idx="27">
                  <c:v>0.78408593837758311</c:v>
                </c:pt>
                <c:pt idx="28">
                  <c:v>0.75945479933744797</c:v>
                </c:pt>
                <c:pt idx="29">
                  <c:v>0.73910415758818648</c:v>
                </c:pt>
                <c:pt idx="30">
                  <c:v>0.71701323206437784</c:v>
                </c:pt>
                <c:pt idx="31">
                  <c:v>0.69287711091481952</c:v>
                </c:pt>
                <c:pt idx="32">
                  <c:v>0.67310737943387555</c:v>
                </c:pt>
                <c:pt idx="33">
                  <c:v>0.65058706924745868</c:v>
                </c:pt>
                <c:pt idx="34">
                  <c:v>0.63032330139076653</c:v>
                </c:pt>
                <c:pt idx="35">
                  <c:v>0.61123991217169493</c:v>
                </c:pt>
                <c:pt idx="36">
                  <c:v>0.59121585386631914</c:v>
                </c:pt>
                <c:pt idx="37">
                  <c:v>0.57127763595774117</c:v>
                </c:pt>
                <c:pt idx="38">
                  <c:v>0.55644837333613706</c:v>
                </c:pt>
                <c:pt idx="39">
                  <c:v>0.54047171313878795</c:v>
                </c:pt>
                <c:pt idx="40">
                  <c:v>0.52805310705974318</c:v>
                </c:pt>
                <c:pt idx="41">
                  <c:v>0.50997451800558968</c:v>
                </c:pt>
                <c:pt idx="42">
                  <c:v>0.49376338533547792</c:v>
                </c:pt>
                <c:pt idx="43">
                  <c:v>0.48088256830302445</c:v>
                </c:pt>
                <c:pt idx="44">
                  <c:v>0.46744638429246088</c:v>
                </c:pt>
                <c:pt idx="45">
                  <c:v>0.45626999066250551</c:v>
                </c:pt>
                <c:pt idx="46">
                  <c:v>0.44470600096098079</c:v>
                </c:pt>
                <c:pt idx="47">
                  <c:v>0.43371540679800519</c:v>
                </c:pt>
                <c:pt idx="48">
                  <c:v>0.42415159244507905</c:v>
                </c:pt>
                <c:pt idx="49">
                  <c:v>0.41542922807209437</c:v>
                </c:pt>
                <c:pt idx="50">
                  <c:v>0.40530445695794076</c:v>
                </c:pt>
                <c:pt idx="51">
                  <c:v>0.39435005014689856</c:v>
                </c:pt>
                <c:pt idx="52">
                  <c:v>0.38639227247608143</c:v>
                </c:pt>
                <c:pt idx="53">
                  <c:v>0.37763806145053253</c:v>
                </c:pt>
                <c:pt idx="54">
                  <c:v>0.37015374220218755</c:v>
                </c:pt>
                <c:pt idx="55">
                  <c:v>0.36075680045794062</c:v>
                </c:pt>
                <c:pt idx="56">
                  <c:v>0.35068155414509783</c:v>
                </c:pt>
                <c:pt idx="57">
                  <c:v>0.34302596506680438</c:v>
                </c:pt>
                <c:pt idx="58">
                  <c:v>0.33388058535309417</c:v>
                </c:pt>
                <c:pt idx="59">
                  <c:v>0.32685549530849445</c:v>
                </c:pt>
                <c:pt idx="60">
                  <c:v>0.32121391913978325</c:v>
                </c:pt>
                <c:pt idx="61">
                  <c:v>0.31477757217005081</c:v>
                </c:pt>
                <c:pt idx="62">
                  <c:v>0.30590444055710714</c:v>
                </c:pt>
                <c:pt idx="63">
                  <c:v>0.29821349835696381</c:v>
                </c:pt>
                <c:pt idx="64">
                  <c:v>0.29245843913952874</c:v>
                </c:pt>
                <c:pt idx="65">
                  <c:v>0.28802446849159263</c:v>
                </c:pt>
                <c:pt idx="66">
                  <c:v>0.28172422149858994</c:v>
                </c:pt>
                <c:pt idx="67">
                  <c:v>0.27652523416966124</c:v>
                </c:pt>
                <c:pt idx="68">
                  <c:v>0.27190741674706004</c:v>
                </c:pt>
                <c:pt idx="69">
                  <c:v>0.26546415588064814</c:v>
                </c:pt>
                <c:pt idx="70">
                  <c:v>0.26109973466899628</c:v>
                </c:pt>
                <c:pt idx="71">
                  <c:v>0.25451955358024897</c:v>
                </c:pt>
                <c:pt idx="72">
                  <c:v>0.24825133171093847</c:v>
                </c:pt>
                <c:pt idx="73">
                  <c:v>0.24323182971525537</c:v>
                </c:pt>
                <c:pt idx="74">
                  <c:v>0.23741022410973173</c:v>
                </c:pt>
                <c:pt idx="75">
                  <c:v>0.23347703603953607</c:v>
                </c:pt>
                <c:pt idx="76">
                  <c:v>0.22879062705064562</c:v>
                </c:pt>
                <c:pt idx="77">
                  <c:v>0.22444989523768041</c:v>
                </c:pt>
                <c:pt idx="78">
                  <c:v>0.22034761347413123</c:v>
                </c:pt>
                <c:pt idx="79">
                  <c:v>0.21667189656497951</c:v>
                </c:pt>
                <c:pt idx="80">
                  <c:v>0.21216818524436387</c:v>
                </c:pt>
                <c:pt idx="81">
                  <c:v>0.20789764733056512</c:v>
                </c:pt>
                <c:pt idx="82">
                  <c:v>0.20459039039071017</c:v>
                </c:pt>
                <c:pt idx="83">
                  <c:v>0.20089479731582968</c:v>
                </c:pt>
                <c:pt idx="84">
                  <c:v>0.19612505444655762</c:v>
                </c:pt>
                <c:pt idx="85">
                  <c:v>0.19320666769532896</c:v>
                </c:pt>
                <c:pt idx="86">
                  <c:v>0.18990130152575529</c:v>
                </c:pt>
                <c:pt idx="87">
                  <c:v>0.18566294054105573</c:v>
                </c:pt>
                <c:pt idx="88">
                  <c:v>0.18318808776758411</c:v>
                </c:pt>
                <c:pt idx="89">
                  <c:v>0.18100817437322297</c:v>
                </c:pt>
                <c:pt idx="90">
                  <c:v>0.17729120304565776</c:v>
                </c:pt>
                <c:pt idx="91">
                  <c:v>0.173670848735269</c:v>
                </c:pt>
                <c:pt idx="92">
                  <c:v>0.17086701212368405</c:v>
                </c:pt>
                <c:pt idx="93">
                  <c:v>0.16870816830183274</c:v>
                </c:pt>
                <c:pt idx="94">
                  <c:v>0.16545226276521896</c:v>
                </c:pt>
                <c:pt idx="95">
                  <c:v>0.1637627528137679</c:v>
                </c:pt>
                <c:pt idx="96">
                  <c:v>0.1618834414678394</c:v>
                </c:pt>
                <c:pt idx="97">
                  <c:v>0.15961510554572511</c:v>
                </c:pt>
                <c:pt idx="98">
                  <c:v>0.1581585776253451</c:v>
                </c:pt>
                <c:pt idx="99">
                  <c:v>0.15655207113634201</c:v>
                </c:pt>
                <c:pt idx="100">
                  <c:v>0.15324982399769507</c:v>
                </c:pt>
                <c:pt idx="101">
                  <c:v>0.15029580320077035</c:v>
                </c:pt>
                <c:pt idx="102">
                  <c:v>0.14760064646863408</c:v>
                </c:pt>
                <c:pt idx="103">
                  <c:v>0.14558478466674912</c:v>
                </c:pt>
                <c:pt idx="104">
                  <c:v>0.14422521255271512</c:v>
                </c:pt>
                <c:pt idx="105">
                  <c:v>0.1425239759605339</c:v>
                </c:pt>
                <c:pt idx="106">
                  <c:v>0.14080918410638826</c:v>
                </c:pt>
                <c:pt idx="107">
                  <c:v>0.13973824661150355</c:v>
                </c:pt>
                <c:pt idx="108">
                  <c:v>0.1376659136183698</c:v>
                </c:pt>
                <c:pt idx="109">
                  <c:v>0.13481697206747253</c:v>
                </c:pt>
                <c:pt idx="110">
                  <c:v>0.13272474948036303</c:v>
                </c:pt>
                <c:pt idx="111">
                  <c:v>0.13085767751394239</c:v>
                </c:pt>
                <c:pt idx="112">
                  <c:v>0.12987448573763447</c:v>
                </c:pt>
                <c:pt idx="113">
                  <c:v>0.12810812735828558</c:v>
                </c:pt>
                <c:pt idx="114">
                  <c:v>0.12665652168664063</c:v>
                </c:pt>
                <c:pt idx="115">
                  <c:v>0.12496800483588796</c:v>
                </c:pt>
                <c:pt idx="116">
                  <c:v>0.12361685149611477</c:v>
                </c:pt>
                <c:pt idx="117">
                  <c:v>0.12257466585136473</c:v>
                </c:pt>
                <c:pt idx="118">
                  <c:v>0.12205834476343962</c:v>
                </c:pt>
                <c:pt idx="119">
                  <c:v>0.12143480518035428</c:v>
                </c:pt>
                <c:pt idx="120">
                  <c:v>0.11935730655300006</c:v>
                </c:pt>
                <c:pt idx="121">
                  <c:v>0.11765179327462971</c:v>
                </c:pt>
                <c:pt idx="122">
                  <c:v>0.11680436279480413</c:v>
                </c:pt>
                <c:pt idx="123">
                  <c:v>0.11436273694585583</c:v>
                </c:pt>
                <c:pt idx="124">
                  <c:v>0.11320369817514669</c:v>
                </c:pt>
                <c:pt idx="125">
                  <c:v>0.11196808759093679</c:v>
                </c:pt>
                <c:pt idx="126">
                  <c:v>0.11071862437432416</c:v>
                </c:pt>
                <c:pt idx="127">
                  <c:v>0.10909205942992191</c:v>
                </c:pt>
                <c:pt idx="128">
                  <c:v>0.10834763076737472</c:v>
                </c:pt>
                <c:pt idx="129">
                  <c:v>0.10756110654690852</c:v>
                </c:pt>
                <c:pt idx="130">
                  <c:v>0.10693880453922369</c:v>
                </c:pt>
                <c:pt idx="131">
                  <c:v>0.10546771210440764</c:v>
                </c:pt>
                <c:pt idx="132">
                  <c:v>0.10454937526945289</c:v>
                </c:pt>
                <c:pt idx="133">
                  <c:v>0.10353209067866595</c:v>
                </c:pt>
                <c:pt idx="134">
                  <c:v>0.10223411935033519</c:v>
                </c:pt>
                <c:pt idx="135">
                  <c:v>0.10092759829324356</c:v>
                </c:pt>
                <c:pt idx="136">
                  <c:v>9.960007985653957E-2</c:v>
                </c:pt>
                <c:pt idx="137">
                  <c:v>9.8039685292920994E-2</c:v>
                </c:pt>
                <c:pt idx="138">
                  <c:v>9.7077310844092268E-2</c:v>
                </c:pt>
                <c:pt idx="139">
                  <c:v>9.6166917715367312E-2</c:v>
                </c:pt>
                <c:pt idx="140">
                  <c:v>9.5629503208999322E-2</c:v>
                </c:pt>
                <c:pt idx="141">
                  <c:v>9.4875320600396829E-2</c:v>
                </c:pt>
                <c:pt idx="142">
                  <c:v>9.4627846684180145E-2</c:v>
                </c:pt>
                <c:pt idx="143">
                  <c:v>9.3019521354445925E-2</c:v>
                </c:pt>
                <c:pt idx="144">
                  <c:v>9.1308058266320269E-2</c:v>
                </c:pt>
                <c:pt idx="145">
                  <c:v>8.9788794420367968E-2</c:v>
                </c:pt>
                <c:pt idx="146">
                  <c:v>8.8971203502688542E-2</c:v>
                </c:pt>
                <c:pt idx="147">
                  <c:v>8.7962240750398199E-2</c:v>
                </c:pt>
                <c:pt idx="148">
                  <c:v>8.7099902066165871E-2</c:v>
                </c:pt>
                <c:pt idx="149">
                  <c:v>8.664018387068409E-2</c:v>
                </c:pt>
                <c:pt idx="150">
                  <c:v>8.5719261525873738E-2</c:v>
                </c:pt>
                <c:pt idx="151">
                  <c:v>8.462883931443764E-2</c:v>
                </c:pt>
                <c:pt idx="152">
                  <c:v>8.3001732827886324E-2</c:v>
                </c:pt>
                <c:pt idx="153">
                  <c:v>8.2717452366032909E-2</c:v>
                </c:pt>
                <c:pt idx="154">
                  <c:v>8.1823045247598133E-2</c:v>
                </c:pt>
                <c:pt idx="155">
                  <c:v>8.1424080579708846E-2</c:v>
                </c:pt>
                <c:pt idx="156">
                  <c:v>8.0787187768048385E-2</c:v>
                </c:pt>
                <c:pt idx="157">
                  <c:v>8.0286033567638679E-2</c:v>
                </c:pt>
                <c:pt idx="158">
                  <c:v>7.9459642000461808E-2</c:v>
                </c:pt>
                <c:pt idx="159">
                  <c:v>7.9215829579662708E-2</c:v>
                </c:pt>
                <c:pt idx="160">
                  <c:v>7.8923241708930975E-2</c:v>
                </c:pt>
                <c:pt idx="161">
                  <c:v>7.8142981310392712E-2</c:v>
                </c:pt>
                <c:pt idx="162">
                  <c:v>7.7365141032418594E-2</c:v>
                </c:pt>
                <c:pt idx="163">
                  <c:v>7.6846593756679973E-2</c:v>
                </c:pt>
                <c:pt idx="164">
                  <c:v>7.6358949929316411E-2</c:v>
                </c:pt>
                <c:pt idx="165">
                  <c:v>7.6064668959581444E-2</c:v>
                </c:pt>
                <c:pt idx="166">
                  <c:v>7.541229522793183E-2</c:v>
                </c:pt>
                <c:pt idx="167">
                  <c:v>7.520470328902E-2</c:v>
                </c:pt>
                <c:pt idx="168">
                  <c:v>7.4675789225060449E-2</c:v>
                </c:pt>
                <c:pt idx="169">
                  <c:v>7.4069387759540625E-2</c:v>
                </c:pt>
                <c:pt idx="170">
                  <c:v>7.3694636621738321E-2</c:v>
                </c:pt>
                <c:pt idx="171">
                  <c:v>7.2635406040343839E-2</c:v>
                </c:pt>
                <c:pt idx="172">
                  <c:v>7.2213056519931956E-2</c:v>
                </c:pt>
                <c:pt idx="173">
                  <c:v>7.1199986515394831E-2</c:v>
                </c:pt>
                <c:pt idx="174">
                  <c:v>7.0597172276100809E-2</c:v>
                </c:pt>
                <c:pt idx="175">
                  <c:v>7.0196536079123836E-2</c:v>
                </c:pt>
                <c:pt idx="176">
                  <c:v>6.9593298249495089E-2</c:v>
                </c:pt>
                <c:pt idx="177">
                  <c:v>6.9419660259778651E-2</c:v>
                </c:pt>
                <c:pt idx="178">
                  <c:v>6.9277415995772501E-2</c:v>
                </c:pt>
                <c:pt idx="179">
                  <c:v>6.8921774301464511E-2</c:v>
                </c:pt>
                <c:pt idx="180">
                  <c:v>6.8507240575491402E-2</c:v>
                </c:pt>
                <c:pt idx="181">
                  <c:v>6.8298160890091095E-2</c:v>
                </c:pt>
                <c:pt idx="182">
                  <c:v>6.7864625201144099E-2</c:v>
                </c:pt>
                <c:pt idx="183">
                  <c:v>6.7371097562005211E-2</c:v>
                </c:pt>
                <c:pt idx="184">
                  <c:v>6.706664634643765E-2</c:v>
                </c:pt>
                <c:pt idx="185">
                  <c:v>6.6734164340554861E-2</c:v>
                </c:pt>
                <c:pt idx="186">
                  <c:v>6.6668343415850387E-2</c:v>
                </c:pt>
                <c:pt idx="187">
                  <c:v>6.6114465167271874E-2</c:v>
                </c:pt>
                <c:pt idx="188">
                  <c:v>6.5990412688727157E-2</c:v>
                </c:pt>
                <c:pt idx="189">
                  <c:v>6.5409156621716369E-2</c:v>
                </c:pt>
                <c:pt idx="190">
                  <c:v>6.4414355141950944E-2</c:v>
                </c:pt>
              </c:numCache>
            </c:numRef>
          </c:yVal>
          <c:smooth val="1"/>
          <c:extLst>
            <c:ext xmlns:c16="http://schemas.microsoft.com/office/drawing/2014/chart" uri="{C3380CC4-5D6E-409C-BE32-E72D297353CC}">
              <c16:uniqueId val="{00000000-41AD-4902-8779-D86DDAFAD65C}"/>
            </c:ext>
          </c:extLst>
        </c:ser>
        <c:ser>
          <c:idx val="2"/>
          <c:order val="1"/>
          <c:tx>
            <c:strRef>
              <c:f>Luxury!$G$1</c:f>
              <c:strCache>
                <c:ptCount val="1"/>
                <c:pt idx="0">
                  <c:v>Regular</c:v>
                </c:pt>
              </c:strCache>
            </c:strRef>
          </c:tx>
          <c:spPr>
            <a:ln w="50800" cap="rnd">
              <a:solidFill>
                <a:schemeClr val="accent3"/>
              </a:solidFill>
              <a:round/>
            </a:ln>
            <a:effectLst/>
          </c:spPr>
          <c:marker>
            <c:symbol val="none"/>
          </c:marker>
          <c:xVal>
            <c:numRef>
              <c:f>Luxury!$B$2:$B$192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Luxury!$G$2:$G$192</c:f>
              <c:numCache>
                <c:formatCode>General</c:formatCode>
                <c:ptCount val="191"/>
                <c:pt idx="0">
                  <c:v>0.99999980428064783</c:v>
                </c:pt>
                <c:pt idx="1">
                  <c:v>0.99997374346994161</c:v>
                </c:pt>
                <c:pt idx="2">
                  <c:v>0.99989849738431991</c:v>
                </c:pt>
                <c:pt idx="3">
                  <c:v>0.99976061739619226</c:v>
                </c:pt>
                <c:pt idx="4">
                  <c:v>0.99953184111212756</c:v>
                </c:pt>
                <c:pt idx="5">
                  <c:v>0.99884634449463128</c:v>
                </c:pt>
                <c:pt idx="6">
                  <c:v>0.9975603929878869</c:v>
                </c:pt>
                <c:pt idx="7">
                  <c:v>0.99509634915011091</c:v>
                </c:pt>
                <c:pt idx="8">
                  <c:v>0.99025531028441827</c:v>
                </c:pt>
                <c:pt idx="9">
                  <c:v>0.98264078658819098</c:v>
                </c:pt>
                <c:pt idx="10">
                  <c:v>0.97250911921800987</c:v>
                </c:pt>
                <c:pt idx="11">
                  <c:v>0.9569286183367367</c:v>
                </c:pt>
                <c:pt idx="12">
                  <c:v>0.93744975295462563</c:v>
                </c:pt>
                <c:pt idx="13">
                  <c:v>0.91445541056326518</c:v>
                </c:pt>
                <c:pt idx="14">
                  <c:v>0.88988809069597063</c:v>
                </c:pt>
                <c:pt idx="15">
                  <c:v>0.86125997106773622</c:v>
                </c:pt>
                <c:pt idx="16">
                  <c:v>0.83274150157337956</c:v>
                </c:pt>
                <c:pt idx="17">
                  <c:v>0.80350575351100806</c:v>
                </c:pt>
                <c:pt idx="18">
                  <c:v>0.77101320380540816</c:v>
                </c:pt>
                <c:pt idx="19">
                  <c:v>0.74140011848834553</c:v>
                </c:pt>
                <c:pt idx="20">
                  <c:v>0.71127810378631862</c:v>
                </c:pt>
                <c:pt idx="21">
                  <c:v>0.68199662481661361</c:v>
                </c:pt>
                <c:pt idx="22">
                  <c:v>0.65491687058256232</c:v>
                </c:pt>
                <c:pt idx="23">
                  <c:v>0.6273004313985352</c:v>
                </c:pt>
                <c:pt idx="24">
                  <c:v>0.60057450994092798</c:v>
                </c:pt>
                <c:pt idx="25">
                  <c:v>0.57413694123030667</c:v>
                </c:pt>
                <c:pt idx="26">
                  <c:v>0.54995771399994453</c:v>
                </c:pt>
                <c:pt idx="27">
                  <c:v>0.52717557330714382</c:v>
                </c:pt>
                <c:pt idx="28">
                  <c:v>0.505958406015795</c:v>
                </c:pt>
                <c:pt idx="29">
                  <c:v>0.48437051616666466</c:v>
                </c:pt>
                <c:pt idx="30">
                  <c:v>0.46445722383521476</c:v>
                </c:pt>
                <c:pt idx="31">
                  <c:v>0.44526487702364792</c:v>
                </c:pt>
                <c:pt idx="32">
                  <c:v>0.42813423368127029</c:v>
                </c:pt>
                <c:pt idx="33">
                  <c:v>0.41157776988722333</c:v>
                </c:pt>
                <c:pt idx="34">
                  <c:v>0.39562792618978221</c:v>
                </c:pt>
                <c:pt idx="35">
                  <c:v>0.38016002372456065</c:v>
                </c:pt>
                <c:pt idx="36">
                  <c:v>0.36575069109040959</c:v>
                </c:pt>
                <c:pt idx="37">
                  <c:v>0.35250619049009896</c:v>
                </c:pt>
                <c:pt idx="38">
                  <c:v>0.3402549450538439</c:v>
                </c:pt>
                <c:pt idx="39">
                  <c:v>0.32780270705857489</c:v>
                </c:pt>
                <c:pt idx="40">
                  <c:v>0.31600074615338331</c:v>
                </c:pt>
                <c:pt idx="41">
                  <c:v>0.30429390305033904</c:v>
                </c:pt>
                <c:pt idx="42">
                  <c:v>0.29354124369062273</c:v>
                </c:pt>
                <c:pt idx="43">
                  <c:v>0.28472234661981344</c:v>
                </c:pt>
                <c:pt idx="44">
                  <c:v>0.27540925342591466</c:v>
                </c:pt>
                <c:pt idx="45">
                  <c:v>0.2669548454622831</c:v>
                </c:pt>
                <c:pt idx="46">
                  <c:v>0.25859490208573493</c:v>
                </c:pt>
                <c:pt idx="47">
                  <c:v>0.25107229771742806</c:v>
                </c:pt>
                <c:pt idx="48">
                  <c:v>0.24280124904941519</c:v>
                </c:pt>
                <c:pt idx="49">
                  <c:v>0.2353471219011149</c:v>
                </c:pt>
                <c:pt idx="50">
                  <c:v>0.22932894986366284</c:v>
                </c:pt>
                <c:pt idx="51">
                  <c:v>0.22235898407478621</c:v>
                </c:pt>
                <c:pt idx="52">
                  <c:v>0.21595434714809328</c:v>
                </c:pt>
                <c:pt idx="53">
                  <c:v>0.20986871919009131</c:v>
                </c:pt>
                <c:pt idx="54">
                  <c:v>0.2040057551250074</c:v>
                </c:pt>
                <c:pt idx="55">
                  <c:v>0.19880471142575731</c:v>
                </c:pt>
                <c:pt idx="56">
                  <c:v>0.19318528958893322</c:v>
                </c:pt>
                <c:pt idx="57">
                  <c:v>0.18789145265522614</c:v>
                </c:pt>
                <c:pt idx="58">
                  <c:v>0.1832635237861433</c:v>
                </c:pt>
                <c:pt idx="59">
                  <c:v>0.17902038812185114</c:v>
                </c:pt>
                <c:pt idx="60">
                  <c:v>0.17449696952308311</c:v>
                </c:pt>
                <c:pt idx="61">
                  <c:v>0.17045939358614609</c:v>
                </c:pt>
                <c:pt idx="62">
                  <c:v>0.16671235971053516</c:v>
                </c:pt>
                <c:pt idx="63">
                  <c:v>0.16226873424981109</c:v>
                </c:pt>
                <c:pt idx="64">
                  <c:v>0.15861582761145537</c:v>
                </c:pt>
                <c:pt idx="65">
                  <c:v>0.1544779536254772</c:v>
                </c:pt>
                <c:pt idx="66">
                  <c:v>0.15094477801029929</c:v>
                </c:pt>
                <c:pt idx="67">
                  <c:v>0.14753195351123691</c:v>
                </c:pt>
                <c:pt idx="68">
                  <c:v>0.14439076263465161</c:v>
                </c:pt>
                <c:pt idx="69">
                  <c:v>0.14156344494539744</c:v>
                </c:pt>
                <c:pt idx="70">
                  <c:v>0.1386123584936812</c:v>
                </c:pt>
                <c:pt idx="71">
                  <c:v>0.13582679136043613</c:v>
                </c:pt>
                <c:pt idx="72">
                  <c:v>0.1330200237212375</c:v>
                </c:pt>
                <c:pt idx="73">
                  <c:v>0.13022235863760315</c:v>
                </c:pt>
                <c:pt idx="74">
                  <c:v>0.12746301264057536</c:v>
                </c:pt>
                <c:pt idx="75">
                  <c:v>0.12487190167716809</c:v>
                </c:pt>
                <c:pt idx="76">
                  <c:v>0.12279821348952999</c:v>
                </c:pt>
                <c:pt idx="77">
                  <c:v>0.12066469947976881</c:v>
                </c:pt>
                <c:pt idx="78">
                  <c:v>0.11825987391219095</c:v>
                </c:pt>
                <c:pt idx="79">
                  <c:v>0.11583867213851683</c:v>
                </c:pt>
                <c:pt idx="80">
                  <c:v>0.11388449918778935</c:v>
                </c:pt>
                <c:pt idx="81">
                  <c:v>0.11159702519987183</c:v>
                </c:pt>
                <c:pt idx="82">
                  <c:v>0.10955515666024117</c:v>
                </c:pt>
                <c:pt idx="83">
                  <c:v>0.10772385603530855</c:v>
                </c:pt>
                <c:pt idx="84">
                  <c:v>0.1062568319683143</c:v>
                </c:pt>
                <c:pt idx="85">
                  <c:v>0.10447810743676129</c:v>
                </c:pt>
                <c:pt idx="86">
                  <c:v>0.1027907457089627</c:v>
                </c:pt>
                <c:pt idx="87">
                  <c:v>0.10099687016078236</c:v>
                </c:pt>
                <c:pt idx="88">
                  <c:v>9.9309554433508335E-2</c:v>
                </c:pt>
                <c:pt idx="89">
                  <c:v>9.7611262773986587E-2</c:v>
                </c:pt>
                <c:pt idx="90">
                  <c:v>9.6300344699251875E-2</c:v>
                </c:pt>
                <c:pt idx="91">
                  <c:v>9.4571188320184282E-2</c:v>
                </c:pt>
                <c:pt idx="92">
                  <c:v>9.3389084309432269E-2</c:v>
                </c:pt>
                <c:pt idx="93">
                  <c:v>9.1984699416052279E-2</c:v>
                </c:pt>
                <c:pt idx="94">
                  <c:v>9.0835226684843742E-2</c:v>
                </c:pt>
                <c:pt idx="95">
                  <c:v>8.9448401504317848E-2</c:v>
                </c:pt>
                <c:pt idx="96">
                  <c:v>8.7867239888821322E-2</c:v>
                </c:pt>
                <c:pt idx="97">
                  <c:v>8.6875747057868116E-2</c:v>
                </c:pt>
                <c:pt idx="98">
                  <c:v>8.526073714444822E-2</c:v>
                </c:pt>
                <c:pt idx="99">
                  <c:v>8.3994386448977471E-2</c:v>
                </c:pt>
                <c:pt idx="100">
                  <c:v>8.294980797171006E-2</c:v>
                </c:pt>
                <c:pt idx="101">
                  <c:v>8.1834345688911694E-2</c:v>
                </c:pt>
                <c:pt idx="102">
                  <c:v>8.0724573892299131E-2</c:v>
                </c:pt>
                <c:pt idx="103">
                  <c:v>7.9560930537795199E-2</c:v>
                </c:pt>
                <c:pt idx="104">
                  <c:v>7.8376483801107136E-2</c:v>
                </c:pt>
                <c:pt idx="105">
                  <c:v>7.7461916770268882E-2</c:v>
                </c:pt>
                <c:pt idx="106">
                  <c:v>7.6469718674220061E-2</c:v>
                </c:pt>
                <c:pt idx="107">
                  <c:v>7.5307532138781094E-2</c:v>
                </c:pt>
                <c:pt idx="108">
                  <c:v>7.4019979417136283E-2</c:v>
                </c:pt>
                <c:pt idx="109">
                  <c:v>7.3046696276073853E-2</c:v>
                </c:pt>
                <c:pt idx="110">
                  <c:v>7.1851575120766079E-2</c:v>
                </c:pt>
                <c:pt idx="111">
                  <c:v>7.0795311350140472E-2</c:v>
                </c:pt>
                <c:pt idx="112">
                  <c:v>7.014063619908055E-2</c:v>
                </c:pt>
                <c:pt idx="113">
                  <c:v>6.9140811811909231E-2</c:v>
                </c:pt>
                <c:pt idx="114">
                  <c:v>6.8497765602199917E-2</c:v>
                </c:pt>
                <c:pt idx="115">
                  <c:v>6.7620624580134958E-2</c:v>
                </c:pt>
                <c:pt idx="116">
                  <c:v>6.6880459442421408E-2</c:v>
                </c:pt>
                <c:pt idx="117">
                  <c:v>6.6142240749908432E-2</c:v>
                </c:pt>
                <c:pt idx="118">
                  <c:v>6.5257734880885668E-2</c:v>
                </c:pt>
                <c:pt idx="119">
                  <c:v>6.4608785581925274E-2</c:v>
                </c:pt>
                <c:pt idx="120">
                  <c:v>6.3841023982034062E-2</c:v>
                </c:pt>
                <c:pt idx="121">
                  <c:v>6.3080063462068334E-2</c:v>
                </c:pt>
                <c:pt idx="122">
                  <c:v>6.2503387747313469E-2</c:v>
                </c:pt>
                <c:pt idx="123">
                  <c:v>6.1916975662356342E-2</c:v>
                </c:pt>
                <c:pt idx="124">
                  <c:v>6.1308425191198973E-2</c:v>
                </c:pt>
                <c:pt idx="125">
                  <c:v>6.0578184562098444E-2</c:v>
                </c:pt>
                <c:pt idx="126">
                  <c:v>5.9988613725236249E-2</c:v>
                </c:pt>
                <c:pt idx="127">
                  <c:v>5.9321078554904365E-2</c:v>
                </c:pt>
                <c:pt idx="128">
                  <c:v>5.8625137066208678E-2</c:v>
                </c:pt>
                <c:pt idx="129">
                  <c:v>5.7979049604578226E-2</c:v>
                </c:pt>
                <c:pt idx="130">
                  <c:v>5.7552674918559893E-2</c:v>
                </c:pt>
                <c:pt idx="131">
                  <c:v>5.7056942674703293E-2</c:v>
                </c:pt>
                <c:pt idx="132">
                  <c:v>5.6492767259851889E-2</c:v>
                </c:pt>
                <c:pt idx="133">
                  <c:v>5.5966916204883067E-2</c:v>
                </c:pt>
                <c:pt idx="134">
                  <c:v>5.5299564764606596E-2</c:v>
                </c:pt>
                <c:pt idx="135">
                  <c:v>5.4761706920123089E-2</c:v>
                </c:pt>
                <c:pt idx="136">
                  <c:v>5.4215498732222318E-2</c:v>
                </c:pt>
                <c:pt idx="137">
                  <c:v>5.3710454760594044E-2</c:v>
                </c:pt>
                <c:pt idx="138">
                  <c:v>5.3037592488993375E-2</c:v>
                </c:pt>
                <c:pt idx="139">
                  <c:v>5.2616258853616801E-2</c:v>
                </c:pt>
                <c:pt idx="140">
                  <c:v>5.2200099863390026E-2</c:v>
                </c:pt>
                <c:pt idx="141">
                  <c:v>5.1790609397262266E-2</c:v>
                </c:pt>
                <c:pt idx="142">
                  <c:v>5.1369488006856437E-2</c:v>
                </c:pt>
                <c:pt idx="143">
                  <c:v>5.0923937563524695E-2</c:v>
                </c:pt>
                <c:pt idx="144">
                  <c:v>5.0606760022371425E-2</c:v>
                </c:pt>
                <c:pt idx="145">
                  <c:v>5.025319919261198E-2</c:v>
                </c:pt>
                <c:pt idx="146">
                  <c:v>4.9807148659858573E-2</c:v>
                </c:pt>
                <c:pt idx="147">
                  <c:v>4.9343431109757946E-2</c:v>
                </c:pt>
                <c:pt idx="148">
                  <c:v>4.8700886134231361E-2</c:v>
                </c:pt>
                <c:pt idx="149">
                  <c:v>4.8373777765388919E-2</c:v>
                </c:pt>
                <c:pt idx="150">
                  <c:v>4.7978086039256698E-2</c:v>
                </c:pt>
                <c:pt idx="151">
                  <c:v>4.7472645121403527E-2</c:v>
                </c:pt>
                <c:pt idx="152">
                  <c:v>4.6996852251422548E-2</c:v>
                </c:pt>
                <c:pt idx="153">
                  <c:v>4.6652935209641172E-2</c:v>
                </c:pt>
                <c:pt idx="154">
                  <c:v>4.6263414453159915E-2</c:v>
                </c:pt>
                <c:pt idx="155">
                  <c:v>4.5795224335987185E-2</c:v>
                </c:pt>
                <c:pt idx="156">
                  <c:v>4.5539760701324837E-2</c:v>
                </c:pt>
                <c:pt idx="157">
                  <c:v>4.5356621718752585E-2</c:v>
                </c:pt>
                <c:pt idx="158">
                  <c:v>4.4926355428907133E-2</c:v>
                </c:pt>
                <c:pt idx="159">
                  <c:v>4.4606923716538419E-2</c:v>
                </c:pt>
                <c:pt idx="160">
                  <c:v>4.4053298707344875E-2</c:v>
                </c:pt>
                <c:pt idx="161">
                  <c:v>4.3692842819657421E-2</c:v>
                </c:pt>
                <c:pt idx="162">
                  <c:v>4.3408960429737201E-2</c:v>
                </c:pt>
                <c:pt idx="163">
                  <c:v>4.3150035516459372E-2</c:v>
                </c:pt>
                <c:pt idx="164">
                  <c:v>4.2741554569023531E-2</c:v>
                </c:pt>
                <c:pt idx="165">
                  <c:v>4.2274176299954093E-2</c:v>
                </c:pt>
                <c:pt idx="166">
                  <c:v>4.2074488367534434E-2</c:v>
                </c:pt>
                <c:pt idx="167">
                  <c:v>4.1734191399269482E-2</c:v>
                </c:pt>
                <c:pt idx="168">
                  <c:v>4.1303890040582693E-2</c:v>
                </c:pt>
                <c:pt idx="169">
                  <c:v>4.1024820933330035E-2</c:v>
                </c:pt>
                <c:pt idx="170">
                  <c:v>4.0760014211019768E-2</c:v>
                </c:pt>
                <c:pt idx="171">
                  <c:v>4.0292556734568455E-2</c:v>
                </c:pt>
                <c:pt idx="172">
                  <c:v>4.0059172290722846E-2</c:v>
                </c:pt>
                <c:pt idx="173">
                  <c:v>3.9799308860478146E-2</c:v>
                </c:pt>
                <c:pt idx="174">
                  <c:v>3.9489478947132339E-2</c:v>
                </c:pt>
                <c:pt idx="175">
                  <c:v>3.9177891966194742E-2</c:v>
                </c:pt>
                <c:pt idx="176">
                  <c:v>3.8880434897049856E-2</c:v>
                </c:pt>
                <c:pt idx="177">
                  <c:v>3.8625823539945536E-2</c:v>
                </c:pt>
                <c:pt idx="178">
                  <c:v>3.8378978716565121E-2</c:v>
                </c:pt>
                <c:pt idx="179">
                  <c:v>3.8201951362618183E-2</c:v>
                </c:pt>
                <c:pt idx="180">
                  <c:v>3.784492655572845E-2</c:v>
                </c:pt>
                <c:pt idx="181">
                  <c:v>3.7599842284347484E-2</c:v>
                </c:pt>
                <c:pt idx="182">
                  <c:v>3.7279470083769396E-2</c:v>
                </c:pt>
                <c:pt idx="183">
                  <c:v>3.694886532822541E-2</c:v>
                </c:pt>
                <c:pt idx="184">
                  <c:v>3.6584814400192768E-2</c:v>
                </c:pt>
                <c:pt idx="185">
                  <c:v>3.63536768397731E-2</c:v>
                </c:pt>
                <c:pt idx="186">
                  <c:v>3.607609503979696E-2</c:v>
                </c:pt>
                <c:pt idx="187">
                  <c:v>3.5924914052752666E-2</c:v>
                </c:pt>
                <c:pt idx="188">
                  <c:v>3.5527751925599219E-2</c:v>
                </c:pt>
                <c:pt idx="189">
                  <c:v>3.5352435774219967E-2</c:v>
                </c:pt>
                <c:pt idx="190">
                  <c:v>3.510576144289386E-2</c:v>
                </c:pt>
              </c:numCache>
            </c:numRef>
          </c:yVal>
          <c:smooth val="1"/>
          <c:extLst>
            <c:ext xmlns:c16="http://schemas.microsoft.com/office/drawing/2014/chart" uri="{C3380CC4-5D6E-409C-BE32-E72D297353CC}">
              <c16:uniqueId val="{00000001-41AD-4902-8779-D86DDAFAD65C}"/>
            </c:ext>
          </c:extLst>
        </c:ser>
        <c:dLbls>
          <c:showLegendKey val="0"/>
          <c:showVal val="0"/>
          <c:showCatName val="0"/>
          <c:showSerName val="0"/>
          <c:showPercent val="0"/>
          <c:showBubbleSize val="0"/>
        </c:dLbls>
        <c:axId val="1006796576"/>
        <c:axId val="1084302032"/>
      </c:scatterChart>
      <c:valAx>
        <c:axId val="1006796576"/>
        <c:scaling>
          <c:orientation val="minMax"/>
          <c:max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0" i="0" baseline="0">
                    <a:effectLst/>
                  </a:rPr>
                  <a:t>Average Price Per Mile For Alternatives to Owned Cars</a:t>
                </a:r>
                <a:endParaRPr lang="en-US">
                  <a:effectLst/>
                </a:endParaRPr>
              </a:p>
            </c:rich>
          </c:tx>
          <c:layout>
            <c:manualLayout>
              <c:xMode val="edge"/>
              <c:yMode val="edge"/>
              <c:x val="0.20252796762356631"/>
              <c:y val="0.9033556232278010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84302032"/>
        <c:crosses val="autoZero"/>
        <c:crossBetween val="midCat"/>
        <c:majorUnit val="0.25"/>
      </c:valAx>
      <c:valAx>
        <c:axId val="10843020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06796576"/>
        <c:crosses val="autoZero"/>
        <c:crossBetween val="midCat"/>
      </c:valAx>
      <c:spPr>
        <a:noFill/>
        <a:ln>
          <a:noFill/>
        </a:ln>
        <a:effectLst/>
      </c:spPr>
    </c:plotArea>
    <c:legend>
      <c:legendPos val="b"/>
      <c:layout>
        <c:manualLayout>
          <c:xMode val="edge"/>
          <c:yMode val="edge"/>
          <c:x val="0.70444340033264241"/>
          <c:y val="0.21126091442695227"/>
          <c:w val="0.18562650071054049"/>
          <c:h val="0.1228386836812614"/>
        </c:manualLayout>
      </c:layout>
      <c:overlay val="0"/>
      <c:spPr>
        <a:solidFill>
          <a:schemeClr val="bg1"/>
        </a:solidFill>
        <a:ln w="9525">
          <a:solidFill>
            <a:schemeClr val="bg1">
              <a:lumMod val="85000"/>
            </a:schemeClr>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i="0" baseline="0">
                <a:effectLst/>
              </a:rPr>
              <a:t>Fraction of Owned Cars By Age </a:t>
            </a:r>
          </a:p>
          <a:p>
            <a:pPr>
              <a:defRPr sz="2400"/>
            </a:pPr>
            <a:r>
              <a:rPr lang="en-US" sz="2400" b="0" i="0" baseline="0">
                <a:effectLst/>
              </a:rPr>
              <a:t>Economically Shed By Price Point</a:t>
            </a:r>
            <a:endParaRPr lang="en-US" sz="240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897765760883669E-2"/>
          <c:y val="0.1686493264570762"/>
          <c:w val="0.8549834399384294"/>
          <c:h val="0.65452003532402225"/>
        </c:manualLayout>
      </c:layout>
      <c:scatterChart>
        <c:scatterStyle val="smoothMarker"/>
        <c:varyColors val="0"/>
        <c:ser>
          <c:idx val="2"/>
          <c:order val="0"/>
          <c:tx>
            <c:strRef>
              <c:f>OldNew!$K$1</c:f>
              <c:strCache>
                <c:ptCount val="1"/>
                <c:pt idx="0">
                  <c:v>0 to 5</c:v>
                </c:pt>
              </c:strCache>
            </c:strRef>
          </c:tx>
          <c:spPr>
            <a:ln w="50800" cap="rnd">
              <a:solidFill>
                <a:schemeClr val="accent3"/>
              </a:solidFill>
              <a:round/>
            </a:ln>
            <a:effectLst/>
          </c:spPr>
          <c:marker>
            <c:symbol val="none"/>
          </c:marker>
          <c:xVal>
            <c:numRef>
              <c:f>OldNew!$B$2:$B$192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OldNew!$K$2:$K$192</c:f>
              <c:numCache>
                <c:formatCode>General</c:formatCode>
                <c:ptCount val="191"/>
                <c:pt idx="0">
                  <c:v>0.99999944631245319</c:v>
                </c:pt>
                <c:pt idx="1">
                  <c:v>0.99992572061193352</c:v>
                </c:pt>
                <c:pt idx="2">
                  <c:v>0.99971445592843122</c:v>
                </c:pt>
                <c:pt idx="3">
                  <c:v>0.99944059600446788</c:v>
                </c:pt>
                <c:pt idx="4">
                  <c:v>0.99907585510849783</c:v>
                </c:pt>
                <c:pt idx="5">
                  <c:v>0.99825544196143978</c:v>
                </c:pt>
                <c:pt idx="6">
                  <c:v>0.99672010042696413</c:v>
                </c:pt>
                <c:pt idx="7">
                  <c:v>0.9947785510273619</c:v>
                </c:pt>
                <c:pt idx="8">
                  <c:v>0.99238009103691383</c:v>
                </c:pt>
                <c:pt idx="9">
                  <c:v>0.98821902629246317</c:v>
                </c:pt>
                <c:pt idx="10">
                  <c:v>0.98239998508619275</c:v>
                </c:pt>
                <c:pt idx="11">
                  <c:v>0.97562726296245128</c:v>
                </c:pt>
                <c:pt idx="12">
                  <c:v>0.96707935070411166</c:v>
                </c:pt>
                <c:pt idx="13">
                  <c:v>0.95783276303247511</c:v>
                </c:pt>
                <c:pt idx="14">
                  <c:v>0.94742553022786857</c:v>
                </c:pt>
                <c:pt idx="15">
                  <c:v>0.93373317110404042</c:v>
                </c:pt>
                <c:pt idx="16">
                  <c:v>0.92207733680820525</c:v>
                </c:pt>
                <c:pt idx="17">
                  <c:v>0.90881965297139111</c:v>
                </c:pt>
                <c:pt idx="18">
                  <c:v>0.89248745261983575</c:v>
                </c:pt>
                <c:pt idx="19">
                  <c:v>0.8766608970880817</c:v>
                </c:pt>
                <c:pt idx="20">
                  <c:v>0.85971146585286584</c:v>
                </c:pt>
                <c:pt idx="21">
                  <c:v>0.84204063662786222</c:v>
                </c:pt>
                <c:pt idx="22">
                  <c:v>0.82226046610104719</c:v>
                </c:pt>
                <c:pt idx="23">
                  <c:v>0.80285119661181936</c:v>
                </c:pt>
                <c:pt idx="24">
                  <c:v>0.78174010103558422</c:v>
                </c:pt>
                <c:pt idx="25">
                  <c:v>0.75920697738475129</c:v>
                </c:pt>
                <c:pt idx="26">
                  <c:v>0.73893690634760134</c:v>
                </c:pt>
                <c:pt idx="27">
                  <c:v>0.71761260843131924</c:v>
                </c:pt>
                <c:pt idx="28">
                  <c:v>0.6971130580643029</c:v>
                </c:pt>
                <c:pt idx="29">
                  <c:v>0.67425917603497321</c:v>
                </c:pt>
                <c:pt idx="30">
                  <c:v>0.65480644644466823</c:v>
                </c:pt>
                <c:pt idx="31">
                  <c:v>0.63385272416503702</c:v>
                </c:pt>
                <c:pt idx="32">
                  <c:v>0.61664421497561606</c:v>
                </c:pt>
                <c:pt idx="33">
                  <c:v>0.59690175002724699</c:v>
                </c:pt>
                <c:pt idx="34">
                  <c:v>0.57893276168158814</c:v>
                </c:pt>
                <c:pt idx="35">
                  <c:v>0.56101394643656699</c:v>
                </c:pt>
                <c:pt idx="36">
                  <c:v>0.5418049978329369</c:v>
                </c:pt>
                <c:pt idx="37">
                  <c:v>0.52473015279780921</c:v>
                </c:pt>
                <c:pt idx="38">
                  <c:v>0.5096384388094537</c:v>
                </c:pt>
                <c:pt idx="39">
                  <c:v>0.49484672582000205</c:v>
                </c:pt>
                <c:pt idx="40">
                  <c:v>0.47997357816955188</c:v>
                </c:pt>
                <c:pt idx="41">
                  <c:v>0.46361127662311918</c:v>
                </c:pt>
                <c:pt idx="42">
                  <c:v>0.4486366904152862</c:v>
                </c:pt>
                <c:pt idx="43">
                  <c:v>0.4365094076967781</c:v>
                </c:pt>
                <c:pt idx="44">
                  <c:v>0.42326792658343293</c:v>
                </c:pt>
                <c:pt idx="45">
                  <c:v>0.41132304057698282</c:v>
                </c:pt>
                <c:pt idx="46">
                  <c:v>0.3994403918325673</c:v>
                </c:pt>
                <c:pt idx="47">
                  <c:v>0.38883319772158415</c:v>
                </c:pt>
                <c:pt idx="48">
                  <c:v>0.37593074081449046</c:v>
                </c:pt>
                <c:pt idx="49">
                  <c:v>0.36596693407212516</c:v>
                </c:pt>
                <c:pt idx="50">
                  <c:v>0.3573798170032888</c:v>
                </c:pt>
                <c:pt idx="51">
                  <c:v>0.34649781922678757</c:v>
                </c:pt>
                <c:pt idx="52">
                  <c:v>0.33668413617181259</c:v>
                </c:pt>
                <c:pt idx="53">
                  <c:v>0.32778243352050662</c:v>
                </c:pt>
                <c:pt idx="54">
                  <c:v>0.31889607217521565</c:v>
                </c:pt>
                <c:pt idx="55">
                  <c:v>0.31047847750580221</c:v>
                </c:pt>
                <c:pt idx="56">
                  <c:v>0.30149195743939861</c:v>
                </c:pt>
                <c:pt idx="57">
                  <c:v>0.29325988722298635</c:v>
                </c:pt>
                <c:pt idx="58">
                  <c:v>0.28571792173037641</c:v>
                </c:pt>
                <c:pt idx="59">
                  <c:v>0.27860407706821261</c:v>
                </c:pt>
                <c:pt idx="60">
                  <c:v>0.2720306761866868</c:v>
                </c:pt>
                <c:pt idx="61">
                  <c:v>0.26598765356920689</c:v>
                </c:pt>
                <c:pt idx="62">
                  <c:v>0.26008194232016524</c:v>
                </c:pt>
                <c:pt idx="63">
                  <c:v>0.25336698215880316</c:v>
                </c:pt>
                <c:pt idx="64">
                  <c:v>0.24737786490706662</c:v>
                </c:pt>
                <c:pt idx="65">
                  <c:v>0.24033255730123637</c:v>
                </c:pt>
                <c:pt idx="66">
                  <c:v>0.23491735279578085</c:v>
                </c:pt>
                <c:pt idx="67">
                  <c:v>0.22907485107614539</c:v>
                </c:pt>
                <c:pt idx="68">
                  <c:v>0.22412665326381487</c:v>
                </c:pt>
                <c:pt idx="69">
                  <c:v>0.21952370909406843</c:v>
                </c:pt>
                <c:pt idx="70">
                  <c:v>0.2151384950152477</c:v>
                </c:pt>
                <c:pt idx="71">
                  <c:v>0.2106777678290124</c:v>
                </c:pt>
                <c:pt idx="72">
                  <c:v>0.20581636177125148</c:v>
                </c:pt>
                <c:pt idx="73">
                  <c:v>0.20154243374316433</c:v>
                </c:pt>
                <c:pt idx="74">
                  <c:v>0.19707560987008821</c:v>
                </c:pt>
                <c:pt idx="75">
                  <c:v>0.19279459720399134</c:v>
                </c:pt>
                <c:pt idx="76">
                  <c:v>0.1890215288148035</c:v>
                </c:pt>
                <c:pt idx="77">
                  <c:v>0.18535667070215084</c:v>
                </c:pt>
                <c:pt idx="78">
                  <c:v>0.18133897219917694</c:v>
                </c:pt>
                <c:pt idx="79">
                  <c:v>0.17770493766827877</c:v>
                </c:pt>
                <c:pt idx="80">
                  <c:v>0.17423982232550786</c:v>
                </c:pt>
                <c:pt idx="81">
                  <c:v>0.17090915084330227</c:v>
                </c:pt>
                <c:pt idx="82">
                  <c:v>0.16673837895155758</c:v>
                </c:pt>
                <c:pt idx="83">
                  <c:v>0.16329873254008148</c:v>
                </c:pt>
                <c:pt idx="84">
                  <c:v>0.16025286555454468</c:v>
                </c:pt>
                <c:pt idx="85">
                  <c:v>0.15776825666859817</c:v>
                </c:pt>
                <c:pt idx="86">
                  <c:v>0.15455598084719893</c:v>
                </c:pt>
                <c:pt idx="87">
                  <c:v>0.15142879384018018</c:v>
                </c:pt>
                <c:pt idx="88">
                  <c:v>0.14874035360165705</c:v>
                </c:pt>
                <c:pt idx="89">
                  <c:v>0.14607028640783093</c:v>
                </c:pt>
                <c:pt idx="90">
                  <c:v>0.14377305417647729</c:v>
                </c:pt>
                <c:pt idx="91">
                  <c:v>0.14077910352888981</c:v>
                </c:pt>
                <c:pt idx="92">
                  <c:v>0.13892543561097426</c:v>
                </c:pt>
                <c:pt idx="93">
                  <c:v>0.13668966667014629</c:v>
                </c:pt>
                <c:pt idx="94">
                  <c:v>0.13453818429526138</c:v>
                </c:pt>
                <c:pt idx="95">
                  <c:v>0.13255093601192269</c:v>
                </c:pt>
                <c:pt idx="96">
                  <c:v>0.12980350165904533</c:v>
                </c:pt>
                <c:pt idx="97">
                  <c:v>0.12821097574791795</c:v>
                </c:pt>
                <c:pt idx="98">
                  <c:v>0.12585517293284423</c:v>
                </c:pt>
                <c:pt idx="99">
                  <c:v>0.12399305474061992</c:v>
                </c:pt>
                <c:pt idx="100">
                  <c:v>0.12206757932138734</c:v>
                </c:pt>
                <c:pt idx="101">
                  <c:v>0.12056734256774788</c:v>
                </c:pt>
                <c:pt idx="102">
                  <c:v>0.11857213315581301</c:v>
                </c:pt>
                <c:pt idx="103">
                  <c:v>0.11672770159947823</c:v>
                </c:pt>
                <c:pt idx="104">
                  <c:v>0.11485361689454449</c:v>
                </c:pt>
                <c:pt idx="105">
                  <c:v>0.11337965904197714</c:v>
                </c:pt>
                <c:pt idx="106">
                  <c:v>0.11190725006127863</c:v>
                </c:pt>
                <c:pt idx="107">
                  <c:v>0.1102102888055265</c:v>
                </c:pt>
                <c:pt idx="108">
                  <c:v>0.1077329552421863</c:v>
                </c:pt>
                <c:pt idx="109">
                  <c:v>0.10610473338877656</c:v>
                </c:pt>
                <c:pt idx="110">
                  <c:v>0.10340850213200983</c:v>
                </c:pt>
                <c:pt idx="111">
                  <c:v>0.10180053246231524</c:v>
                </c:pt>
                <c:pt idx="112">
                  <c:v>0.1008320717708214</c:v>
                </c:pt>
                <c:pt idx="113">
                  <c:v>9.9627113175353332E-2</c:v>
                </c:pt>
                <c:pt idx="114">
                  <c:v>9.8599301030006595E-2</c:v>
                </c:pt>
                <c:pt idx="115">
                  <c:v>9.7068822534984819E-2</c:v>
                </c:pt>
                <c:pt idx="116">
                  <c:v>9.6128037758298743E-2</c:v>
                </c:pt>
                <c:pt idx="117">
                  <c:v>9.4870951392951416E-2</c:v>
                </c:pt>
                <c:pt idx="118">
                  <c:v>9.331864131869412E-2</c:v>
                </c:pt>
                <c:pt idx="119">
                  <c:v>9.235974877431323E-2</c:v>
                </c:pt>
                <c:pt idx="120">
                  <c:v>9.101760954331041E-2</c:v>
                </c:pt>
                <c:pt idx="121">
                  <c:v>8.9913073114931116E-2</c:v>
                </c:pt>
                <c:pt idx="122">
                  <c:v>8.897587127605712E-2</c:v>
                </c:pt>
                <c:pt idx="123">
                  <c:v>8.7757538097027576E-2</c:v>
                </c:pt>
                <c:pt idx="124">
                  <c:v>8.6801655294799357E-2</c:v>
                </c:pt>
                <c:pt idx="125">
                  <c:v>8.5733051360508128E-2</c:v>
                </c:pt>
                <c:pt idx="126">
                  <c:v>8.4762334980702833E-2</c:v>
                </c:pt>
                <c:pt idx="127">
                  <c:v>8.3838625351767365E-2</c:v>
                </c:pt>
                <c:pt idx="128">
                  <c:v>8.3042051962218186E-2</c:v>
                </c:pt>
                <c:pt idx="129">
                  <c:v>8.2124931969734305E-2</c:v>
                </c:pt>
                <c:pt idx="130">
                  <c:v>8.1627991427614885E-2</c:v>
                </c:pt>
                <c:pt idx="131">
                  <c:v>8.0791464127700691E-2</c:v>
                </c:pt>
                <c:pt idx="132">
                  <c:v>7.9802858632690904E-2</c:v>
                </c:pt>
                <c:pt idx="133">
                  <c:v>7.8962917109974273E-2</c:v>
                </c:pt>
                <c:pt idx="134">
                  <c:v>7.7627550417664365E-2</c:v>
                </c:pt>
                <c:pt idx="135">
                  <c:v>7.6689745265921275E-2</c:v>
                </c:pt>
                <c:pt idx="136">
                  <c:v>7.5929771134064114E-2</c:v>
                </c:pt>
                <c:pt idx="137">
                  <c:v>7.5286812853471191E-2</c:v>
                </c:pt>
                <c:pt idx="138">
                  <c:v>7.3696679633582465E-2</c:v>
                </c:pt>
                <c:pt idx="139">
                  <c:v>7.297389710989248E-2</c:v>
                </c:pt>
                <c:pt idx="140">
                  <c:v>7.2364891854086122E-2</c:v>
                </c:pt>
                <c:pt idx="141">
                  <c:v>7.1726994162669019E-2</c:v>
                </c:pt>
                <c:pt idx="142">
                  <c:v>7.1009419045039338E-2</c:v>
                </c:pt>
                <c:pt idx="143">
                  <c:v>7.0340365268238628E-2</c:v>
                </c:pt>
                <c:pt idx="144">
                  <c:v>6.964491349500937E-2</c:v>
                </c:pt>
                <c:pt idx="145">
                  <c:v>6.9199163166956207E-2</c:v>
                </c:pt>
                <c:pt idx="146">
                  <c:v>6.8402282142698431E-2</c:v>
                </c:pt>
                <c:pt idx="147">
                  <c:v>6.777619180470551E-2</c:v>
                </c:pt>
                <c:pt idx="148">
                  <c:v>6.6747516857214001E-2</c:v>
                </c:pt>
                <c:pt idx="149">
                  <c:v>6.6367095855095856E-2</c:v>
                </c:pt>
                <c:pt idx="150">
                  <c:v>6.5592056563764933E-2</c:v>
                </c:pt>
                <c:pt idx="151">
                  <c:v>6.4868043497031291E-2</c:v>
                </c:pt>
                <c:pt idx="152">
                  <c:v>6.4034728383155146E-2</c:v>
                </c:pt>
                <c:pt idx="153">
                  <c:v>6.3684840109489591E-2</c:v>
                </c:pt>
                <c:pt idx="154">
                  <c:v>6.2996235908292328E-2</c:v>
                </c:pt>
                <c:pt idx="155">
                  <c:v>6.2185283024482743E-2</c:v>
                </c:pt>
                <c:pt idx="156">
                  <c:v>6.1739384609647667E-2</c:v>
                </c:pt>
                <c:pt idx="157">
                  <c:v>6.1392880873325548E-2</c:v>
                </c:pt>
                <c:pt idx="158">
                  <c:v>6.0585082414022738E-2</c:v>
                </c:pt>
                <c:pt idx="159">
                  <c:v>6.002051503909607E-2</c:v>
                </c:pt>
                <c:pt idx="160">
                  <c:v>5.9205231005648749E-2</c:v>
                </c:pt>
                <c:pt idx="161">
                  <c:v>5.8896852095297957E-2</c:v>
                </c:pt>
                <c:pt idx="162">
                  <c:v>5.8262641706440597E-2</c:v>
                </c:pt>
                <c:pt idx="163">
                  <c:v>5.772134628607957E-2</c:v>
                </c:pt>
                <c:pt idx="164">
                  <c:v>5.7270398094353858E-2</c:v>
                </c:pt>
                <c:pt idx="165">
                  <c:v>5.6858830180359088E-2</c:v>
                </c:pt>
                <c:pt idx="166">
                  <c:v>5.6564402165296152E-2</c:v>
                </c:pt>
                <c:pt idx="167">
                  <c:v>5.6126791973922993E-2</c:v>
                </c:pt>
                <c:pt idx="168">
                  <c:v>5.5396278865265464E-2</c:v>
                </c:pt>
                <c:pt idx="169">
                  <c:v>5.5033800993498354E-2</c:v>
                </c:pt>
                <c:pt idx="170">
                  <c:v>5.4487325823223139E-2</c:v>
                </c:pt>
                <c:pt idx="171">
                  <c:v>5.3690245147245991E-2</c:v>
                </c:pt>
                <c:pt idx="172">
                  <c:v>5.3355990102361465E-2</c:v>
                </c:pt>
                <c:pt idx="173">
                  <c:v>5.2970291941468677E-2</c:v>
                </c:pt>
                <c:pt idx="174">
                  <c:v>5.2605561351508276E-2</c:v>
                </c:pt>
                <c:pt idx="175">
                  <c:v>5.2037688204231762E-2</c:v>
                </c:pt>
                <c:pt idx="176">
                  <c:v>5.1680483620188844E-2</c:v>
                </c:pt>
                <c:pt idx="177">
                  <c:v>5.1533451757565102E-2</c:v>
                </c:pt>
                <c:pt idx="178">
                  <c:v>5.1335943307644814E-2</c:v>
                </c:pt>
                <c:pt idx="179">
                  <c:v>5.1051039642636256E-2</c:v>
                </c:pt>
                <c:pt idx="180">
                  <c:v>5.0425495965545526E-2</c:v>
                </c:pt>
                <c:pt idx="181">
                  <c:v>5.02504182619131E-2</c:v>
                </c:pt>
                <c:pt idx="182">
                  <c:v>4.9584426245538125E-2</c:v>
                </c:pt>
                <c:pt idx="183">
                  <c:v>4.938860140801371E-2</c:v>
                </c:pt>
                <c:pt idx="184">
                  <c:v>4.8570975772126095E-2</c:v>
                </c:pt>
                <c:pt idx="185">
                  <c:v>4.8269881723589141E-2</c:v>
                </c:pt>
                <c:pt idx="186">
                  <c:v>4.7952670691253425E-2</c:v>
                </c:pt>
                <c:pt idx="187">
                  <c:v>4.7729390220907324E-2</c:v>
                </c:pt>
                <c:pt idx="188">
                  <c:v>4.7245124150064634E-2</c:v>
                </c:pt>
                <c:pt idx="189">
                  <c:v>4.6908976005790824E-2</c:v>
                </c:pt>
                <c:pt idx="190">
                  <c:v>4.6331057153267456E-2</c:v>
                </c:pt>
              </c:numCache>
            </c:numRef>
          </c:yVal>
          <c:smooth val="1"/>
          <c:extLst>
            <c:ext xmlns:c16="http://schemas.microsoft.com/office/drawing/2014/chart" uri="{C3380CC4-5D6E-409C-BE32-E72D297353CC}">
              <c16:uniqueId val="{00000000-40BF-4C9C-A372-11D839239870}"/>
            </c:ext>
          </c:extLst>
        </c:ser>
        <c:ser>
          <c:idx val="1"/>
          <c:order val="1"/>
          <c:tx>
            <c:strRef>
              <c:f>OldNew!$L$1</c:f>
              <c:strCache>
                <c:ptCount val="1"/>
                <c:pt idx="0">
                  <c:v>6 to 10</c:v>
                </c:pt>
              </c:strCache>
            </c:strRef>
          </c:tx>
          <c:spPr>
            <a:ln w="50800" cap="rnd">
              <a:solidFill>
                <a:schemeClr val="accent2"/>
              </a:solidFill>
              <a:round/>
            </a:ln>
            <a:effectLst/>
          </c:spPr>
          <c:marker>
            <c:symbol val="none"/>
          </c:marker>
          <c:xVal>
            <c:numRef>
              <c:f>OldNew!$B$2:$B$192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OldNew!$L$2:$L$192</c:f>
              <c:numCache>
                <c:formatCode>General</c:formatCode>
                <c:ptCount val="191"/>
                <c:pt idx="0">
                  <c:v>1</c:v>
                </c:pt>
                <c:pt idx="1">
                  <c:v>1</c:v>
                </c:pt>
                <c:pt idx="2">
                  <c:v>1</c:v>
                </c:pt>
                <c:pt idx="3">
                  <c:v>0.99985333774801677</c:v>
                </c:pt>
                <c:pt idx="4">
                  <c:v>0.99957343128038922</c:v>
                </c:pt>
                <c:pt idx="5">
                  <c:v>0.99853153709352183</c:v>
                </c:pt>
                <c:pt idx="6">
                  <c:v>0.99709019056386183</c:v>
                </c:pt>
                <c:pt idx="7">
                  <c:v>0.99313353026522611</c:v>
                </c:pt>
                <c:pt idx="8">
                  <c:v>0.98404336086207878</c:v>
                </c:pt>
                <c:pt idx="9">
                  <c:v>0.97204730206920942</c:v>
                </c:pt>
                <c:pt idx="10">
                  <c:v>0.9579407577937249</c:v>
                </c:pt>
                <c:pt idx="11">
                  <c:v>0.93420814116703355</c:v>
                </c:pt>
                <c:pt idx="12">
                  <c:v>0.91011680500298386</c:v>
                </c:pt>
                <c:pt idx="13">
                  <c:v>0.88314360076851539</c:v>
                </c:pt>
                <c:pt idx="14">
                  <c:v>0.85343488377976073</c:v>
                </c:pt>
                <c:pt idx="15">
                  <c:v>0.82169234747679443</c:v>
                </c:pt>
                <c:pt idx="16">
                  <c:v>0.79302047229918271</c:v>
                </c:pt>
                <c:pt idx="17">
                  <c:v>0.76086824111400397</c:v>
                </c:pt>
                <c:pt idx="18">
                  <c:v>0.72970049053258079</c:v>
                </c:pt>
                <c:pt idx="19">
                  <c:v>0.69874883243009223</c:v>
                </c:pt>
                <c:pt idx="20">
                  <c:v>0.66805888930422641</c:v>
                </c:pt>
                <c:pt idx="21">
                  <c:v>0.63961202789704608</c:v>
                </c:pt>
                <c:pt idx="22">
                  <c:v>0.61266617348590391</c:v>
                </c:pt>
                <c:pt idx="23">
                  <c:v>0.58726895826533843</c:v>
                </c:pt>
                <c:pt idx="24">
                  <c:v>0.56151059555771665</c:v>
                </c:pt>
                <c:pt idx="25">
                  <c:v>0.53497370159807267</c:v>
                </c:pt>
                <c:pt idx="26">
                  <c:v>0.50963379008395659</c:v>
                </c:pt>
                <c:pt idx="27">
                  <c:v>0.48757470737805791</c:v>
                </c:pt>
                <c:pt idx="28">
                  <c:v>0.46677707405672991</c:v>
                </c:pt>
                <c:pt idx="29">
                  <c:v>0.44752633952355436</c:v>
                </c:pt>
                <c:pt idx="30">
                  <c:v>0.42732935156721241</c:v>
                </c:pt>
                <c:pt idx="31">
                  <c:v>0.40959223600999284</c:v>
                </c:pt>
                <c:pt idx="32">
                  <c:v>0.39252027378605442</c:v>
                </c:pt>
                <c:pt idx="33">
                  <c:v>0.37589072096227732</c:v>
                </c:pt>
                <c:pt idx="34">
                  <c:v>0.35934198072834245</c:v>
                </c:pt>
                <c:pt idx="35">
                  <c:v>0.34495830613933831</c:v>
                </c:pt>
                <c:pt idx="36">
                  <c:v>0.33196010528773923</c:v>
                </c:pt>
                <c:pt idx="37">
                  <c:v>0.31620325488747109</c:v>
                </c:pt>
                <c:pt idx="38">
                  <c:v>0.30608179877826286</c:v>
                </c:pt>
                <c:pt idx="39">
                  <c:v>0.29293045547978636</c:v>
                </c:pt>
                <c:pt idx="40">
                  <c:v>0.28146386512433225</c:v>
                </c:pt>
                <c:pt idx="41">
                  <c:v>0.27030311381395766</c:v>
                </c:pt>
                <c:pt idx="42">
                  <c:v>0.25962053690016068</c:v>
                </c:pt>
                <c:pt idx="43">
                  <c:v>0.25086711990609156</c:v>
                </c:pt>
                <c:pt idx="44">
                  <c:v>0.24266502885873611</c:v>
                </c:pt>
                <c:pt idx="45">
                  <c:v>0.2346496087576245</c:v>
                </c:pt>
                <c:pt idx="46">
                  <c:v>0.22755836951639008</c:v>
                </c:pt>
                <c:pt idx="47">
                  <c:v>0.2198502560316381</c:v>
                </c:pt>
                <c:pt idx="48">
                  <c:v>0.2128795422084466</c:v>
                </c:pt>
                <c:pt idx="49">
                  <c:v>0.2052035284603719</c:v>
                </c:pt>
                <c:pt idx="50">
                  <c:v>0.20002093893112891</c:v>
                </c:pt>
                <c:pt idx="51">
                  <c:v>0.19285997470568461</c:v>
                </c:pt>
                <c:pt idx="52">
                  <c:v>0.1862782342207524</c:v>
                </c:pt>
                <c:pt idx="53">
                  <c:v>0.17977847645476905</c:v>
                </c:pt>
                <c:pt idx="54">
                  <c:v>0.17395123129472448</c:v>
                </c:pt>
                <c:pt idx="55">
                  <c:v>0.16912305952989731</c:v>
                </c:pt>
                <c:pt idx="56">
                  <c:v>0.16351569456178031</c:v>
                </c:pt>
                <c:pt idx="57">
                  <c:v>0.15916553589156957</c:v>
                </c:pt>
                <c:pt idx="58">
                  <c:v>0.15522462316934185</c:v>
                </c:pt>
                <c:pt idx="59">
                  <c:v>0.15188150423075267</c:v>
                </c:pt>
                <c:pt idx="60">
                  <c:v>0.14792563375513151</c:v>
                </c:pt>
                <c:pt idx="61">
                  <c:v>0.14486777740532236</c:v>
                </c:pt>
                <c:pt idx="62">
                  <c:v>0.14088820814213476</c:v>
                </c:pt>
                <c:pt idx="63">
                  <c:v>0.13693390204312766</c:v>
                </c:pt>
                <c:pt idx="64">
                  <c:v>0.13349995829205488</c:v>
                </c:pt>
                <c:pt idx="65">
                  <c:v>0.13077524405158236</c:v>
                </c:pt>
                <c:pt idx="66">
                  <c:v>0.1268207520681095</c:v>
                </c:pt>
                <c:pt idx="67">
                  <c:v>0.12417956620961002</c:v>
                </c:pt>
                <c:pt idx="68">
                  <c:v>0.12108692851997685</c:v>
                </c:pt>
                <c:pt idx="69">
                  <c:v>0.11930333113021994</c:v>
                </c:pt>
                <c:pt idx="70">
                  <c:v>0.11716374244474061</c:v>
                </c:pt>
                <c:pt idx="71">
                  <c:v>0.11494483785555396</c:v>
                </c:pt>
                <c:pt idx="72">
                  <c:v>0.11222164705046311</c:v>
                </c:pt>
                <c:pt idx="73">
                  <c:v>0.1096188157956948</c:v>
                </c:pt>
                <c:pt idx="74">
                  <c:v>0.10706948974952719</c:v>
                </c:pt>
                <c:pt idx="75">
                  <c:v>0.10434194337863641</c:v>
                </c:pt>
                <c:pt idx="76">
                  <c:v>0.10248290759393718</c:v>
                </c:pt>
                <c:pt idx="77">
                  <c:v>0.10098714414912378</c:v>
                </c:pt>
                <c:pt idx="78">
                  <c:v>9.8957019280311156E-2</c:v>
                </c:pt>
                <c:pt idx="79">
                  <c:v>9.6635596023091949E-2</c:v>
                </c:pt>
                <c:pt idx="80">
                  <c:v>9.4616796525495261E-2</c:v>
                </c:pt>
                <c:pt idx="81">
                  <c:v>9.2323825324614514E-2</c:v>
                </c:pt>
                <c:pt idx="82">
                  <c:v>9.1049435536203968E-2</c:v>
                </c:pt>
                <c:pt idx="83">
                  <c:v>8.9934471405832647E-2</c:v>
                </c:pt>
                <c:pt idx="84">
                  <c:v>8.8669353498609341E-2</c:v>
                </c:pt>
                <c:pt idx="85">
                  <c:v>8.7080264083121889E-2</c:v>
                </c:pt>
                <c:pt idx="86">
                  <c:v>8.5113292916670955E-2</c:v>
                </c:pt>
                <c:pt idx="87">
                  <c:v>8.3476267545329427E-2</c:v>
                </c:pt>
                <c:pt idx="88">
                  <c:v>8.165262090947363E-2</c:v>
                </c:pt>
                <c:pt idx="89">
                  <c:v>8.0379489737802151E-2</c:v>
                </c:pt>
                <c:pt idx="90">
                  <c:v>7.8908580400961187E-2</c:v>
                </c:pt>
                <c:pt idx="91">
                  <c:v>7.7398939429970157E-2</c:v>
                </c:pt>
                <c:pt idx="92">
                  <c:v>7.5924359616775905E-2</c:v>
                </c:pt>
                <c:pt idx="93">
                  <c:v>7.4961516144709348E-2</c:v>
                </c:pt>
                <c:pt idx="94">
                  <c:v>7.3926064143413697E-2</c:v>
                </c:pt>
                <c:pt idx="95">
                  <c:v>7.3003315949662806E-2</c:v>
                </c:pt>
                <c:pt idx="96">
                  <c:v>7.1863206785469966E-2</c:v>
                </c:pt>
                <c:pt idx="97">
                  <c:v>7.0720355187141662E-2</c:v>
                </c:pt>
                <c:pt idx="98">
                  <c:v>6.925749546015969E-2</c:v>
                </c:pt>
                <c:pt idx="99">
                  <c:v>6.8479648740858129E-2</c:v>
                </c:pt>
                <c:pt idx="100">
                  <c:v>6.721022259692104E-2</c:v>
                </c:pt>
                <c:pt idx="101">
                  <c:v>6.6111354779557971E-2</c:v>
                </c:pt>
                <c:pt idx="102">
                  <c:v>6.5686871999707103E-2</c:v>
                </c:pt>
                <c:pt idx="103">
                  <c:v>6.4648683264639434E-2</c:v>
                </c:pt>
                <c:pt idx="104">
                  <c:v>6.3742156974894895E-2</c:v>
                </c:pt>
                <c:pt idx="105">
                  <c:v>6.2974072811103204E-2</c:v>
                </c:pt>
                <c:pt idx="106">
                  <c:v>6.2547574269109618E-2</c:v>
                </c:pt>
                <c:pt idx="107">
                  <c:v>6.1718781382808702E-2</c:v>
                </c:pt>
                <c:pt idx="108">
                  <c:v>6.0873809416792643E-2</c:v>
                </c:pt>
                <c:pt idx="109">
                  <c:v>6.0192527583787021E-2</c:v>
                </c:pt>
                <c:pt idx="110">
                  <c:v>5.9479067631459825E-2</c:v>
                </c:pt>
                <c:pt idx="111">
                  <c:v>5.880991440984696E-2</c:v>
                </c:pt>
                <c:pt idx="112">
                  <c:v>5.8412987369247792E-2</c:v>
                </c:pt>
                <c:pt idx="113">
                  <c:v>5.7142773154296944E-2</c:v>
                </c:pt>
                <c:pt idx="114">
                  <c:v>5.652722435123253E-2</c:v>
                </c:pt>
                <c:pt idx="115">
                  <c:v>5.5946048860800408E-2</c:v>
                </c:pt>
                <c:pt idx="116">
                  <c:v>5.520652082733201E-2</c:v>
                </c:pt>
                <c:pt idx="117">
                  <c:v>5.4694299599085526E-2</c:v>
                </c:pt>
                <c:pt idx="118">
                  <c:v>5.4446179052730456E-2</c:v>
                </c:pt>
                <c:pt idx="119">
                  <c:v>5.3792338192013268E-2</c:v>
                </c:pt>
                <c:pt idx="120">
                  <c:v>5.3092970309304717E-2</c:v>
                </c:pt>
                <c:pt idx="121">
                  <c:v>5.220016257544486E-2</c:v>
                </c:pt>
                <c:pt idx="122">
                  <c:v>5.1963092652689939E-2</c:v>
                </c:pt>
                <c:pt idx="123">
                  <c:v>5.13253533625136E-2</c:v>
                </c:pt>
                <c:pt idx="124">
                  <c:v>5.0843387044950089E-2</c:v>
                </c:pt>
                <c:pt idx="125">
                  <c:v>5.0060218274813099E-2</c:v>
                </c:pt>
                <c:pt idx="126">
                  <c:v>4.9744380148286312E-2</c:v>
                </c:pt>
                <c:pt idx="127">
                  <c:v>4.9083529948701188E-2</c:v>
                </c:pt>
                <c:pt idx="128">
                  <c:v>4.8243142991361385E-2</c:v>
                </c:pt>
                <c:pt idx="129">
                  <c:v>4.7728178336379011E-2</c:v>
                </c:pt>
                <c:pt idx="130">
                  <c:v>4.7240820174054572E-2</c:v>
                </c:pt>
                <c:pt idx="131">
                  <c:v>4.6886140083600279E-2</c:v>
                </c:pt>
                <c:pt idx="132">
                  <c:v>4.6466794828669243E-2</c:v>
                </c:pt>
                <c:pt idx="133">
                  <c:v>4.5922024079302272E-2</c:v>
                </c:pt>
                <c:pt idx="134">
                  <c:v>4.5323819271597336E-2</c:v>
                </c:pt>
                <c:pt idx="135">
                  <c:v>4.4896719036817113E-2</c:v>
                </c:pt>
                <c:pt idx="136">
                  <c:v>4.4593115002946326E-2</c:v>
                </c:pt>
                <c:pt idx="137">
                  <c:v>4.4151853806832987E-2</c:v>
                </c:pt>
                <c:pt idx="138">
                  <c:v>4.3939607422138052E-2</c:v>
                </c:pt>
                <c:pt idx="139">
                  <c:v>4.366166550749994E-2</c:v>
                </c:pt>
                <c:pt idx="140">
                  <c:v>4.3227569070450701E-2</c:v>
                </c:pt>
                <c:pt idx="141">
                  <c:v>4.3082981393110072E-2</c:v>
                </c:pt>
                <c:pt idx="142">
                  <c:v>4.2938467018724898E-2</c:v>
                </c:pt>
                <c:pt idx="143">
                  <c:v>4.2215009187968604E-2</c:v>
                </c:pt>
                <c:pt idx="144">
                  <c:v>4.1969689948953122E-2</c:v>
                </c:pt>
                <c:pt idx="145">
                  <c:v>4.1774288415868721E-2</c:v>
                </c:pt>
                <c:pt idx="146">
                  <c:v>4.1303745224240282E-2</c:v>
                </c:pt>
                <c:pt idx="147">
                  <c:v>4.0738038361959696E-2</c:v>
                </c:pt>
                <c:pt idx="148">
                  <c:v>4.0240813662460212E-2</c:v>
                </c:pt>
                <c:pt idx="149">
                  <c:v>3.9873971671664933E-2</c:v>
                </c:pt>
                <c:pt idx="150">
                  <c:v>3.9420231496093784E-2</c:v>
                </c:pt>
                <c:pt idx="151">
                  <c:v>3.9054400093989632E-2</c:v>
                </c:pt>
                <c:pt idx="152">
                  <c:v>3.8838498463242471E-2</c:v>
                </c:pt>
                <c:pt idx="153">
                  <c:v>3.8557079344572705E-2</c:v>
                </c:pt>
                <c:pt idx="154">
                  <c:v>3.831207041855203E-2</c:v>
                </c:pt>
                <c:pt idx="155">
                  <c:v>3.8027871258585859E-2</c:v>
                </c:pt>
                <c:pt idx="156">
                  <c:v>3.7939477224391852E-2</c:v>
                </c:pt>
                <c:pt idx="157">
                  <c:v>3.7784464891928798E-2</c:v>
                </c:pt>
                <c:pt idx="158">
                  <c:v>3.7414056430334477E-2</c:v>
                </c:pt>
                <c:pt idx="159">
                  <c:v>3.7239611596986313E-2</c:v>
                </c:pt>
                <c:pt idx="160">
                  <c:v>3.696219455845573E-2</c:v>
                </c:pt>
                <c:pt idx="161">
                  <c:v>3.6404078141963198E-2</c:v>
                </c:pt>
                <c:pt idx="162">
                  <c:v>3.6171854405887306E-2</c:v>
                </c:pt>
                <c:pt idx="163">
                  <c:v>3.5997817460128485E-2</c:v>
                </c:pt>
                <c:pt idx="164">
                  <c:v>3.5425686971921388E-2</c:v>
                </c:pt>
                <c:pt idx="165">
                  <c:v>3.4892088354007922E-2</c:v>
                </c:pt>
                <c:pt idx="166">
                  <c:v>3.4630790553290519E-2</c:v>
                </c:pt>
                <c:pt idx="167">
                  <c:v>3.4398189866197269E-2</c:v>
                </c:pt>
                <c:pt idx="168">
                  <c:v>3.4254933976689418E-2</c:v>
                </c:pt>
                <c:pt idx="169">
                  <c:v>3.4045502609639532E-2</c:v>
                </c:pt>
                <c:pt idx="170">
                  <c:v>3.389357858815769E-2</c:v>
                </c:pt>
                <c:pt idx="171">
                  <c:v>3.3513703753829067E-2</c:v>
                </c:pt>
                <c:pt idx="172">
                  <c:v>3.3395454603794554E-2</c:v>
                </c:pt>
                <c:pt idx="173">
                  <c:v>3.3239258205879758E-2</c:v>
                </c:pt>
                <c:pt idx="174">
                  <c:v>3.2668119632541959E-2</c:v>
                </c:pt>
                <c:pt idx="175">
                  <c:v>3.2324774386602494E-2</c:v>
                </c:pt>
                <c:pt idx="176">
                  <c:v>3.1832815909561843E-2</c:v>
                </c:pt>
                <c:pt idx="177">
                  <c:v>3.1554821253909446E-2</c:v>
                </c:pt>
                <c:pt idx="178">
                  <c:v>3.1340617896185509E-2</c:v>
                </c:pt>
                <c:pt idx="179">
                  <c:v>3.131266396346169E-2</c:v>
                </c:pt>
                <c:pt idx="180">
                  <c:v>3.1123689704351691E-2</c:v>
                </c:pt>
                <c:pt idx="181">
                  <c:v>3.1006773487770305E-2</c:v>
                </c:pt>
                <c:pt idx="182">
                  <c:v>3.093667221374943E-2</c:v>
                </c:pt>
                <c:pt idx="183">
                  <c:v>3.0512227159098862E-2</c:v>
                </c:pt>
                <c:pt idx="184">
                  <c:v>3.032612990602529E-2</c:v>
                </c:pt>
                <c:pt idx="185">
                  <c:v>3.0225376893581669E-2</c:v>
                </c:pt>
                <c:pt idx="186">
                  <c:v>3.0067678791302493E-2</c:v>
                </c:pt>
                <c:pt idx="187">
                  <c:v>2.9768823789694362E-2</c:v>
                </c:pt>
                <c:pt idx="188">
                  <c:v>2.9155970942297427E-2</c:v>
                </c:pt>
                <c:pt idx="189">
                  <c:v>2.8980204158295619E-2</c:v>
                </c:pt>
                <c:pt idx="190">
                  <c:v>2.8675682731564307E-2</c:v>
                </c:pt>
              </c:numCache>
            </c:numRef>
          </c:yVal>
          <c:smooth val="1"/>
          <c:extLst>
            <c:ext xmlns:c16="http://schemas.microsoft.com/office/drawing/2014/chart" uri="{C3380CC4-5D6E-409C-BE32-E72D297353CC}">
              <c16:uniqueId val="{00000001-40BF-4C9C-A372-11D839239870}"/>
            </c:ext>
          </c:extLst>
        </c:ser>
        <c:ser>
          <c:idx val="0"/>
          <c:order val="2"/>
          <c:tx>
            <c:strRef>
              <c:f>OldNew!$M$1</c:f>
              <c:strCache>
                <c:ptCount val="1"/>
                <c:pt idx="0">
                  <c:v>11 to 15</c:v>
                </c:pt>
              </c:strCache>
            </c:strRef>
          </c:tx>
          <c:spPr>
            <a:ln w="50800" cap="rnd">
              <a:solidFill>
                <a:schemeClr val="accent1"/>
              </a:solidFill>
              <a:round/>
            </a:ln>
            <a:effectLst/>
          </c:spPr>
          <c:marker>
            <c:symbol val="none"/>
          </c:marker>
          <c:xVal>
            <c:numRef>
              <c:f>OldNew!$B$2:$B$192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OldNew!$M$2:$M$192</c:f>
              <c:numCache>
                <c:formatCode>General</c:formatCode>
                <c:ptCount val="191"/>
                <c:pt idx="0">
                  <c:v>1</c:v>
                </c:pt>
                <c:pt idx="1">
                  <c:v>1</c:v>
                </c:pt>
                <c:pt idx="2">
                  <c:v>0.99999779177043868</c:v>
                </c:pt>
                <c:pt idx="3">
                  <c:v>0.99999341368989214</c:v>
                </c:pt>
                <c:pt idx="4">
                  <c:v>0.99990158047971811</c:v>
                </c:pt>
                <c:pt idx="5">
                  <c:v>0.99954296573373635</c:v>
                </c:pt>
                <c:pt idx="6">
                  <c:v>0.99851598632004446</c:v>
                </c:pt>
                <c:pt idx="7">
                  <c:v>0.99763151714111342</c:v>
                </c:pt>
                <c:pt idx="8">
                  <c:v>0.99444828564129462</c:v>
                </c:pt>
                <c:pt idx="9">
                  <c:v>0.98715187015935624</c:v>
                </c:pt>
                <c:pt idx="10">
                  <c:v>0.97730142939089026</c:v>
                </c:pt>
                <c:pt idx="11">
                  <c:v>0.96207554223997127</c:v>
                </c:pt>
                <c:pt idx="12">
                  <c:v>0.93753845437326089</c:v>
                </c:pt>
                <c:pt idx="13">
                  <c:v>0.90632713089247763</c:v>
                </c:pt>
                <c:pt idx="14">
                  <c:v>0.87612721946455108</c:v>
                </c:pt>
                <c:pt idx="15">
                  <c:v>0.84128836791871109</c:v>
                </c:pt>
                <c:pt idx="16">
                  <c:v>0.80088867757385929</c:v>
                </c:pt>
                <c:pt idx="17">
                  <c:v>0.76332058253290069</c:v>
                </c:pt>
                <c:pt idx="18">
                  <c:v>0.72197018197232232</c:v>
                </c:pt>
                <c:pt idx="19">
                  <c:v>0.68518195402847737</c:v>
                </c:pt>
                <c:pt idx="20">
                  <c:v>0.64672340672201545</c:v>
                </c:pt>
                <c:pt idx="21">
                  <c:v>0.609406194487633</c:v>
                </c:pt>
                <c:pt idx="22">
                  <c:v>0.5785791914943198</c:v>
                </c:pt>
                <c:pt idx="23">
                  <c:v>0.54709135525034591</c:v>
                </c:pt>
                <c:pt idx="24">
                  <c:v>0.51614776497878023</c:v>
                </c:pt>
                <c:pt idx="25">
                  <c:v>0.48589224043424445</c:v>
                </c:pt>
                <c:pt idx="26">
                  <c:v>0.4597095987690637</c:v>
                </c:pt>
                <c:pt idx="27">
                  <c:v>0.43664384596866546</c:v>
                </c:pt>
                <c:pt idx="28">
                  <c:v>0.41534102963125297</c:v>
                </c:pt>
                <c:pt idx="29">
                  <c:v>0.39577239970332878</c:v>
                </c:pt>
                <c:pt idx="30">
                  <c:v>0.37711146090794961</c:v>
                </c:pt>
                <c:pt idx="31">
                  <c:v>0.35735641184493733</c:v>
                </c:pt>
                <c:pt idx="32">
                  <c:v>0.34009204932854653</c:v>
                </c:pt>
                <c:pt idx="33">
                  <c:v>0.32526362010329907</c:v>
                </c:pt>
                <c:pt idx="34">
                  <c:v>0.31126447410257285</c:v>
                </c:pt>
                <c:pt idx="35">
                  <c:v>0.2957531292576539</c:v>
                </c:pt>
                <c:pt idx="36">
                  <c:v>0.2821957493398029</c:v>
                </c:pt>
                <c:pt idx="37">
                  <c:v>0.27274156482099826</c:v>
                </c:pt>
                <c:pt idx="38">
                  <c:v>0.26062982489673325</c:v>
                </c:pt>
                <c:pt idx="39">
                  <c:v>0.24900912356824456</c:v>
                </c:pt>
                <c:pt idx="40">
                  <c:v>0.23883662396292418</c:v>
                </c:pt>
                <c:pt idx="41">
                  <c:v>0.22846095598361121</c:v>
                </c:pt>
                <c:pt idx="42">
                  <c:v>0.21887954568306467</c:v>
                </c:pt>
                <c:pt idx="43">
                  <c:v>0.21120814752007402</c:v>
                </c:pt>
                <c:pt idx="44">
                  <c:v>0.20363130069947846</c:v>
                </c:pt>
                <c:pt idx="45">
                  <c:v>0.19760625165363924</c:v>
                </c:pt>
                <c:pt idx="46">
                  <c:v>0.19027561779006028</c:v>
                </c:pt>
                <c:pt idx="47">
                  <c:v>0.18441895032859623</c:v>
                </c:pt>
                <c:pt idx="48">
                  <c:v>0.17851439416710796</c:v>
                </c:pt>
                <c:pt idx="49">
                  <c:v>0.17330641410135086</c:v>
                </c:pt>
                <c:pt idx="50">
                  <c:v>0.16720489626592031</c:v>
                </c:pt>
                <c:pt idx="51">
                  <c:v>0.16240773801506483</c:v>
                </c:pt>
                <c:pt idx="52">
                  <c:v>0.15814883376433131</c:v>
                </c:pt>
                <c:pt idx="53">
                  <c:v>0.15377182933667122</c:v>
                </c:pt>
                <c:pt idx="54">
                  <c:v>0.14972943541861569</c:v>
                </c:pt>
                <c:pt idx="55">
                  <c:v>0.14715887023205401</c:v>
                </c:pt>
                <c:pt idx="56">
                  <c:v>0.1437093510763372</c:v>
                </c:pt>
                <c:pt idx="57">
                  <c:v>0.14015557296441847</c:v>
                </c:pt>
                <c:pt idx="58">
                  <c:v>0.13607090984774856</c:v>
                </c:pt>
                <c:pt idx="59">
                  <c:v>0.13349582232862839</c:v>
                </c:pt>
                <c:pt idx="60">
                  <c:v>0.1299600521600717</c:v>
                </c:pt>
                <c:pt idx="61">
                  <c:v>0.12646393727274607</c:v>
                </c:pt>
                <c:pt idx="62">
                  <c:v>0.12410244320660808</c:v>
                </c:pt>
                <c:pt idx="63">
                  <c:v>0.12087124557509565</c:v>
                </c:pt>
                <c:pt idx="64">
                  <c:v>0.11862207598050942</c:v>
                </c:pt>
                <c:pt idx="65">
                  <c:v>0.1161345335268153</c:v>
                </c:pt>
                <c:pt idx="66">
                  <c:v>0.11428025799859452</c:v>
                </c:pt>
                <c:pt idx="67">
                  <c:v>0.1121206942597673</c:v>
                </c:pt>
                <c:pt idx="68">
                  <c:v>0.10993906446350686</c:v>
                </c:pt>
                <c:pt idx="69">
                  <c:v>0.10728001765584541</c:v>
                </c:pt>
                <c:pt idx="70">
                  <c:v>0.10520247257218281</c:v>
                </c:pt>
                <c:pt idx="71">
                  <c:v>0.10282075846398564</c:v>
                </c:pt>
                <c:pt idx="72">
                  <c:v>0.10111488388796047</c:v>
                </c:pt>
                <c:pt idx="73">
                  <c:v>9.8907047445328231E-2</c:v>
                </c:pt>
                <c:pt idx="74">
                  <c:v>9.7065928381259603E-2</c:v>
                </c:pt>
                <c:pt idx="75">
                  <c:v>9.6028576860795689E-2</c:v>
                </c:pt>
                <c:pt idx="76">
                  <c:v>9.4518382192025574E-2</c:v>
                </c:pt>
                <c:pt idx="77">
                  <c:v>9.2461280000193768E-2</c:v>
                </c:pt>
                <c:pt idx="78">
                  <c:v>9.1013421711792664E-2</c:v>
                </c:pt>
                <c:pt idx="79">
                  <c:v>8.9206990030654146E-2</c:v>
                </c:pt>
                <c:pt idx="80">
                  <c:v>8.775621391925563E-2</c:v>
                </c:pt>
                <c:pt idx="81">
                  <c:v>8.5384029704268991E-2</c:v>
                </c:pt>
                <c:pt idx="82">
                  <c:v>8.4474853986297338E-2</c:v>
                </c:pt>
                <c:pt idx="83">
                  <c:v>8.3701786697546091E-2</c:v>
                </c:pt>
                <c:pt idx="84">
                  <c:v>8.2651083096878658E-2</c:v>
                </c:pt>
                <c:pt idx="85">
                  <c:v>8.1045134246729905E-2</c:v>
                </c:pt>
                <c:pt idx="86">
                  <c:v>8.0450277822000815E-2</c:v>
                </c:pt>
                <c:pt idx="87">
                  <c:v>7.9209023522087973E-2</c:v>
                </c:pt>
                <c:pt idx="88">
                  <c:v>7.7952672807546947E-2</c:v>
                </c:pt>
                <c:pt idx="89">
                  <c:v>7.6936777601967557E-2</c:v>
                </c:pt>
                <c:pt idx="90">
                  <c:v>7.6191059752766993E-2</c:v>
                </c:pt>
                <c:pt idx="91">
                  <c:v>7.4885260495742859E-2</c:v>
                </c:pt>
                <c:pt idx="92">
                  <c:v>7.4192329577891708E-2</c:v>
                </c:pt>
                <c:pt idx="93">
                  <c:v>7.2783921337542565E-2</c:v>
                </c:pt>
                <c:pt idx="94">
                  <c:v>7.2088507319770054E-2</c:v>
                </c:pt>
                <c:pt idx="95">
                  <c:v>7.073892210927607E-2</c:v>
                </c:pt>
                <c:pt idx="96">
                  <c:v>6.9958589105626898E-2</c:v>
                </c:pt>
                <c:pt idx="97">
                  <c:v>6.9524657258778169E-2</c:v>
                </c:pt>
                <c:pt idx="98">
                  <c:v>6.8263603688305988E-2</c:v>
                </c:pt>
                <c:pt idx="99">
                  <c:v>6.7398363241549256E-2</c:v>
                </c:pt>
                <c:pt idx="100">
                  <c:v>6.6920432954754361E-2</c:v>
                </c:pt>
                <c:pt idx="101">
                  <c:v>6.5771611168159688E-2</c:v>
                </c:pt>
                <c:pt idx="102">
                  <c:v>6.4920905875993959E-2</c:v>
                </c:pt>
                <c:pt idx="103">
                  <c:v>6.3985778647388483E-2</c:v>
                </c:pt>
                <c:pt idx="104">
                  <c:v>6.3391610630485068E-2</c:v>
                </c:pt>
                <c:pt idx="105">
                  <c:v>6.2811434678354885E-2</c:v>
                </c:pt>
                <c:pt idx="106">
                  <c:v>6.2056975552480159E-2</c:v>
                </c:pt>
                <c:pt idx="107">
                  <c:v>6.1059314025395182E-2</c:v>
                </c:pt>
                <c:pt idx="108">
                  <c:v>6.0325510012641456E-2</c:v>
                </c:pt>
                <c:pt idx="109">
                  <c:v>5.9425254778960157E-2</c:v>
                </c:pt>
                <c:pt idx="110">
                  <c:v>5.9043652441618501E-2</c:v>
                </c:pt>
                <c:pt idx="111">
                  <c:v>5.8503671851243562E-2</c:v>
                </c:pt>
                <c:pt idx="112">
                  <c:v>5.7869139059303951E-2</c:v>
                </c:pt>
                <c:pt idx="113">
                  <c:v>5.6974105224927553E-2</c:v>
                </c:pt>
                <c:pt idx="114">
                  <c:v>5.654054150783655E-2</c:v>
                </c:pt>
                <c:pt idx="115">
                  <c:v>5.5855552326903757E-2</c:v>
                </c:pt>
                <c:pt idx="116">
                  <c:v>5.5152928390553697E-2</c:v>
                </c:pt>
                <c:pt idx="117">
                  <c:v>5.4810057763709376E-2</c:v>
                </c:pt>
                <c:pt idx="118">
                  <c:v>5.4603816202460229E-2</c:v>
                </c:pt>
                <c:pt idx="119">
                  <c:v>5.4161346632437081E-2</c:v>
                </c:pt>
                <c:pt idx="120">
                  <c:v>5.3601531426103161E-2</c:v>
                </c:pt>
                <c:pt idx="121">
                  <c:v>5.3081694930095853E-2</c:v>
                </c:pt>
                <c:pt idx="122">
                  <c:v>5.2668617117588246E-2</c:v>
                </c:pt>
                <c:pt idx="123">
                  <c:v>5.2406925457550449E-2</c:v>
                </c:pt>
                <c:pt idx="124">
                  <c:v>5.2236562805125807E-2</c:v>
                </c:pt>
                <c:pt idx="125">
                  <c:v>5.1567566753309424E-2</c:v>
                </c:pt>
                <c:pt idx="126">
                  <c:v>5.119222284047218E-2</c:v>
                </c:pt>
                <c:pt idx="127">
                  <c:v>5.0386713795199913E-2</c:v>
                </c:pt>
                <c:pt idx="128">
                  <c:v>5.0172988472185764E-2</c:v>
                </c:pt>
                <c:pt idx="129">
                  <c:v>4.9550405347324869E-2</c:v>
                </c:pt>
                <c:pt idx="130">
                  <c:v>4.9263845925372605E-2</c:v>
                </c:pt>
                <c:pt idx="131">
                  <c:v>4.8755347341130635E-2</c:v>
                </c:pt>
                <c:pt idx="132">
                  <c:v>4.8327113639355906E-2</c:v>
                </c:pt>
                <c:pt idx="133">
                  <c:v>4.7957325769620918E-2</c:v>
                </c:pt>
                <c:pt idx="134">
                  <c:v>4.7629918004074873E-2</c:v>
                </c:pt>
                <c:pt idx="135">
                  <c:v>4.7209138224240915E-2</c:v>
                </c:pt>
                <c:pt idx="136">
                  <c:v>4.6546225871787625E-2</c:v>
                </c:pt>
                <c:pt idx="137">
                  <c:v>4.6250111385092357E-2</c:v>
                </c:pt>
                <c:pt idx="138">
                  <c:v>4.5821143749172705E-2</c:v>
                </c:pt>
                <c:pt idx="139">
                  <c:v>4.5605814197349506E-2</c:v>
                </c:pt>
                <c:pt idx="140">
                  <c:v>4.5416353970211112E-2</c:v>
                </c:pt>
                <c:pt idx="141">
                  <c:v>4.5001760186637117E-2</c:v>
                </c:pt>
                <c:pt idx="142">
                  <c:v>4.4693650938824957E-2</c:v>
                </c:pt>
                <c:pt idx="143">
                  <c:v>4.4377783058711512E-2</c:v>
                </c:pt>
                <c:pt idx="144">
                  <c:v>4.396407584299758E-2</c:v>
                </c:pt>
                <c:pt idx="145">
                  <c:v>4.3232764716313765E-2</c:v>
                </c:pt>
                <c:pt idx="146">
                  <c:v>4.2980877744940339E-2</c:v>
                </c:pt>
                <c:pt idx="147">
                  <c:v>4.280975127170298E-2</c:v>
                </c:pt>
                <c:pt idx="148">
                  <c:v>4.2080493417014989E-2</c:v>
                </c:pt>
                <c:pt idx="149">
                  <c:v>4.1843681332100181E-2</c:v>
                </c:pt>
                <c:pt idx="150">
                  <c:v>4.1669129203228225E-2</c:v>
                </c:pt>
                <c:pt idx="151">
                  <c:v>4.1208954735857048E-2</c:v>
                </c:pt>
                <c:pt idx="152">
                  <c:v>4.0517360535274931E-2</c:v>
                </c:pt>
                <c:pt idx="153">
                  <c:v>4.0410300099627476E-2</c:v>
                </c:pt>
                <c:pt idx="154">
                  <c:v>4.0182560882138618E-2</c:v>
                </c:pt>
                <c:pt idx="155">
                  <c:v>4.011573989511262E-2</c:v>
                </c:pt>
                <c:pt idx="156">
                  <c:v>3.9845657015969781E-2</c:v>
                </c:pt>
                <c:pt idx="157">
                  <c:v>3.9686390896996444E-2</c:v>
                </c:pt>
                <c:pt idx="158">
                  <c:v>3.9533161558741231E-2</c:v>
                </c:pt>
                <c:pt idx="159">
                  <c:v>3.9336986047091384E-2</c:v>
                </c:pt>
                <c:pt idx="160">
                  <c:v>3.9255993278666371E-2</c:v>
                </c:pt>
                <c:pt idx="161">
                  <c:v>3.8937463615647615E-2</c:v>
                </c:pt>
                <c:pt idx="162">
                  <c:v>3.8762006202799258E-2</c:v>
                </c:pt>
                <c:pt idx="163">
                  <c:v>3.8604307964329648E-2</c:v>
                </c:pt>
                <c:pt idx="164">
                  <c:v>3.8377904389206019E-2</c:v>
                </c:pt>
                <c:pt idx="165">
                  <c:v>3.7970526738040536E-2</c:v>
                </c:pt>
                <c:pt idx="166">
                  <c:v>3.7810040995119372E-2</c:v>
                </c:pt>
                <c:pt idx="167">
                  <c:v>3.7462330898047055E-2</c:v>
                </c:pt>
                <c:pt idx="168">
                  <c:v>3.73219825325578E-2</c:v>
                </c:pt>
                <c:pt idx="169">
                  <c:v>3.6997979486633088E-2</c:v>
                </c:pt>
                <c:pt idx="170">
                  <c:v>3.6868633052231675E-2</c:v>
                </c:pt>
                <c:pt idx="171">
                  <c:v>3.6549707383664691E-2</c:v>
                </c:pt>
                <c:pt idx="172">
                  <c:v>3.6312289920376217E-2</c:v>
                </c:pt>
                <c:pt idx="173">
                  <c:v>3.5881981712820914E-2</c:v>
                </c:pt>
                <c:pt idx="174">
                  <c:v>3.5789804417914087E-2</c:v>
                </c:pt>
                <c:pt idx="175">
                  <c:v>3.5615978346374456E-2</c:v>
                </c:pt>
                <c:pt idx="176">
                  <c:v>3.5373398570487879E-2</c:v>
                </c:pt>
                <c:pt idx="177">
                  <c:v>3.5149219782673762E-2</c:v>
                </c:pt>
                <c:pt idx="178">
                  <c:v>3.4684451665618607E-2</c:v>
                </c:pt>
                <c:pt idx="179">
                  <c:v>3.4445837244210215E-2</c:v>
                </c:pt>
                <c:pt idx="180">
                  <c:v>3.4319770735774732E-2</c:v>
                </c:pt>
                <c:pt idx="181">
                  <c:v>3.3907957642660858E-2</c:v>
                </c:pt>
                <c:pt idx="182">
                  <c:v>3.3574178386718112E-2</c:v>
                </c:pt>
                <c:pt idx="183">
                  <c:v>3.3245042288937515E-2</c:v>
                </c:pt>
                <c:pt idx="184">
                  <c:v>3.3145040121612943E-2</c:v>
                </c:pt>
                <c:pt idx="185">
                  <c:v>3.2929315558403595E-2</c:v>
                </c:pt>
                <c:pt idx="186">
                  <c:v>3.2539613353431009E-2</c:v>
                </c:pt>
                <c:pt idx="187">
                  <c:v>3.2408128544733621E-2</c:v>
                </c:pt>
                <c:pt idx="188">
                  <c:v>3.2275644972649599E-2</c:v>
                </c:pt>
                <c:pt idx="189">
                  <c:v>3.2140073302561314E-2</c:v>
                </c:pt>
                <c:pt idx="190">
                  <c:v>3.2061068878778534E-2</c:v>
                </c:pt>
              </c:numCache>
            </c:numRef>
          </c:yVal>
          <c:smooth val="1"/>
          <c:extLst>
            <c:ext xmlns:c16="http://schemas.microsoft.com/office/drawing/2014/chart" uri="{C3380CC4-5D6E-409C-BE32-E72D297353CC}">
              <c16:uniqueId val="{00000002-40BF-4C9C-A372-11D839239870}"/>
            </c:ext>
          </c:extLst>
        </c:ser>
        <c:ser>
          <c:idx val="3"/>
          <c:order val="3"/>
          <c:tx>
            <c:strRef>
              <c:f>OldNew!$N$1</c:f>
              <c:strCache>
                <c:ptCount val="1"/>
                <c:pt idx="0">
                  <c:v>Over 15</c:v>
                </c:pt>
              </c:strCache>
            </c:strRef>
          </c:tx>
          <c:spPr>
            <a:ln w="50800" cap="rnd">
              <a:solidFill>
                <a:schemeClr val="accent4"/>
              </a:solidFill>
              <a:round/>
            </a:ln>
            <a:effectLst/>
          </c:spPr>
          <c:marker>
            <c:symbol val="none"/>
          </c:marker>
          <c:xVal>
            <c:numRef>
              <c:f>OldNew!$B$2:$B$192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OldNew!$N$2:$N$192</c:f>
              <c:numCache>
                <c:formatCode>General</c:formatCode>
                <c:ptCount val="191"/>
                <c:pt idx="0">
                  <c:v>1</c:v>
                </c:pt>
                <c:pt idx="1">
                  <c:v>1</c:v>
                </c:pt>
                <c:pt idx="2">
                  <c:v>1</c:v>
                </c:pt>
                <c:pt idx="3">
                  <c:v>1</c:v>
                </c:pt>
                <c:pt idx="4">
                  <c:v>1</c:v>
                </c:pt>
                <c:pt idx="5">
                  <c:v>0.9999084360772772</c:v>
                </c:pt>
                <c:pt idx="6">
                  <c:v>0.99950189478373186</c:v>
                </c:pt>
                <c:pt idx="7">
                  <c:v>0.99728507859154725</c:v>
                </c:pt>
                <c:pt idx="8">
                  <c:v>0.99396326978244742</c:v>
                </c:pt>
                <c:pt idx="9">
                  <c:v>0.98921594044374339</c:v>
                </c:pt>
                <c:pt idx="10">
                  <c:v>0.98123833446069131</c:v>
                </c:pt>
                <c:pt idx="11">
                  <c:v>0.96799695001810548</c:v>
                </c:pt>
                <c:pt idx="12">
                  <c:v>0.95106407808204096</c:v>
                </c:pt>
                <c:pt idx="13">
                  <c:v>0.93013738295323478</c:v>
                </c:pt>
                <c:pt idx="14">
                  <c:v>0.90591692803345658</c:v>
                </c:pt>
                <c:pt idx="15">
                  <c:v>0.87518102259621511</c:v>
                </c:pt>
                <c:pt idx="16">
                  <c:v>0.84329449352744723</c:v>
                </c:pt>
                <c:pt idx="17">
                  <c:v>0.81035836746263334</c:v>
                </c:pt>
                <c:pt idx="18">
                  <c:v>0.76909752515663543</c:v>
                </c:pt>
                <c:pt idx="19">
                  <c:v>0.73490320670354881</c:v>
                </c:pt>
                <c:pt idx="20">
                  <c:v>0.69984326562230093</c:v>
                </c:pt>
                <c:pt idx="21">
                  <c:v>0.66406406145301233</c:v>
                </c:pt>
                <c:pt idx="22">
                  <c:v>0.63235308998943496</c:v>
                </c:pt>
                <c:pt idx="23">
                  <c:v>0.59582534247492991</c:v>
                </c:pt>
                <c:pt idx="24">
                  <c:v>0.56561919444894837</c:v>
                </c:pt>
                <c:pt idx="25">
                  <c:v>0.53855315362408851</c:v>
                </c:pt>
                <c:pt idx="26">
                  <c:v>0.51214435069227848</c:v>
                </c:pt>
                <c:pt idx="27">
                  <c:v>0.48696316297378034</c:v>
                </c:pt>
                <c:pt idx="28">
                  <c:v>0.46258483050326993</c:v>
                </c:pt>
                <c:pt idx="29">
                  <c:v>0.43823358181005939</c:v>
                </c:pt>
                <c:pt idx="30">
                  <c:v>0.41542811672737923</c:v>
                </c:pt>
                <c:pt idx="31">
                  <c:v>0.39574686319239355</c:v>
                </c:pt>
                <c:pt idx="32">
                  <c:v>0.37764207324392113</c:v>
                </c:pt>
                <c:pt idx="33">
                  <c:v>0.36169009925882606</c:v>
                </c:pt>
                <c:pt idx="34">
                  <c:v>0.34555721878885692</c:v>
                </c:pt>
                <c:pt idx="35">
                  <c:v>0.33119031803698062</c:v>
                </c:pt>
                <c:pt idx="36">
                  <c:v>0.31937785102827337</c:v>
                </c:pt>
                <c:pt idx="37">
                  <c:v>0.30810757615338524</c:v>
                </c:pt>
                <c:pt idx="38">
                  <c:v>0.29651447133239028</c:v>
                </c:pt>
                <c:pt idx="39">
                  <c:v>0.28624315269479828</c:v>
                </c:pt>
                <c:pt idx="40">
                  <c:v>0.27686233877087896</c:v>
                </c:pt>
                <c:pt idx="41">
                  <c:v>0.26769966170625392</c:v>
                </c:pt>
                <c:pt idx="42">
                  <c:v>0.25998494661875293</c:v>
                </c:pt>
                <c:pt idx="43">
                  <c:v>0.25335339251102784</c:v>
                </c:pt>
                <c:pt idx="44">
                  <c:v>0.24518257252477033</c:v>
                </c:pt>
                <c:pt idx="45">
                  <c:v>0.23779898833599117</c:v>
                </c:pt>
                <c:pt idx="46">
                  <c:v>0.23097362574107513</c:v>
                </c:pt>
                <c:pt idx="47">
                  <c:v>0.22523075768845716</c:v>
                </c:pt>
                <c:pt idx="48">
                  <c:v>0.21954157603361393</c:v>
                </c:pt>
                <c:pt idx="49">
                  <c:v>0.21325258718193593</c:v>
                </c:pt>
                <c:pt idx="50">
                  <c:v>0.2086755122370251</c:v>
                </c:pt>
                <c:pt idx="51">
                  <c:v>0.20402035255981221</c:v>
                </c:pt>
                <c:pt idx="52">
                  <c:v>0.20020731703238157</c:v>
                </c:pt>
                <c:pt idx="53">
                  <c:v>0.196057179491023</c:v>
                </c:pt>
                <c:pt idx="54">
                  <c:v>0.19223576585419114</c:v>
                </c:pt>
                <c:pt idx="55">
                  <c:v>0.18682914360050051</c:v>
                </c:pt>
                <c:pt idx="56">
                  <c:v>0.18215272106191113</c:v>
                </c:pt>
                <c:pt idx="57">
                  <c:v>0.17736261407590947</c:v>
                </c:pt>
                <c:pt idx="58">
                  <c:v>0.17399722001996326</c:v>
                </c:pt>
                <c:pt idx="59">
                  <c:v>0.17009906043630399</c:v>
                </c:pt>
                <c:pt idx="60">
                  <c:v>0.16655473092713266</c:v>
                </c:pt>
                <c:pt idx="61">
                  <c:v>0.16285648477794659</c:v>
                </c:pt>
                <c:pt idx="62">
                  <c:v>0.15900487944955047</c:v>
                </c:pt>
                <c:pt idx="63">
                  <c:v>0.154776688099722</c:v>
                </c:pt>
                <c:pt idx="64">
                  <c:v>0.15207769976595634</c:v>
                </c:pt>
                <c:pt idx="65">
                  <c:v>0.14883186301269224</c:v>
                </c:pt>
                <c:pt idx="66">
                  <c:v>0.14568625868998089</c:v>
                </c:pt>
                <c:pt idx="67">
                  <c:v>0.14300003344569681</c:v>
                </c:pt>
                <c:pt idx="68">
                  <c:v>0.14097044693390498</c:v>
                </c:pt>
                <c:pt idx="69">
                  <c:v>0.13792093221297752</c:v>
                </c:pt>
                <c:pt idx="70">
                  <c:v>0.13462076406523454</c:v>
                </c:pt>
                <c:pt idx="71">
                  <c:v>0.1316914119352674</c:v>
                </c:pt>
                <c:pt idx="72">
                  <c:v>0.12929711243307562</c:v>
                </c:pt>
                <c:pt idx="73">
                  <c:v>0.12698563563223406</c:v>
                </c:pt>
                <c:pt idx="74">
                  <c:v>0.12430177111612839</c:v>
                </c:pt>
                <c:pt idx="75">
                  <c:v>0.12220885179972599</c:v>
                </c:pt>
                <c:pt idx="76">
                  <c:v>0.12082150515576916</c:v>
                </c:pt>
                <c:pt idx="77">
                  <c:v>0.11932510197211479</c:v>
                </c:pt>
                <c:pt idx="78">
                  <c:v>0.1171969526100919</c:v>
                </c:pt>
                <c:pt idx="79">
                  <c:v>0.11535255560375671</c:v>
                </c:pt>
                <c:pt idx="80">
                  <c:v>0.11423002923740873</c:v>
                </c:pt>
                <c:pt idx="81">
                  <c:v>0.1128874076612098</c:v>
                </c:pt>
                <c:pt idx="82">
                  <c:v>0.11145885298385541</c:v>
                </c:pt>
                <c:pt idx="83">
                  <c:v>0.10926300253885415</c:v>
                </c:pt>
                <c:pt idx="84">
                  <c:v>0.10816518200859458</c:v>
                </c:pt>
                <c:pt idx="85">
                  <c:v>0.10659254522607478</c:v>
                </c:pt>
                <c:pt idx="86">
                  <c:v>0.10574438880564971</c:v>
                </c:pt>
                <c:pt idx="87">
                  <c:v>0.10419273141197043</c:v>
                </c:pt>
                <c:pt idx="88">
                  <c:v>0.10346490469050425</c:v>
                </c:pt>
                <c:pt idx="89">
                  <c:v>0.1017949090850777</c:v>
                </c:pt>
                <c:pt idx="90">
                  <c:v>0.10055787155463643</c:v>
                </c:pt>
                <c:pt idx="91">
                  <c:v>9.928246548891069E-2</c:v>
                </c:pt>
                <c:pt idx="92">
                  <c:v>9.8266820971705304E-2</c:v>
                </c:pt>
                <c:pt idx="93">
                  <c:v>9.7341487806805876E-2</c:v>
                </c:pt>
                <c:pt idx="94">
                  <c:v>9.6210859718632691E-2</c:v>
                </c:pt>
                <c:pt idx="95">
                  <c:v>9.5045268346271305E-2</c:v>
                </c:pt>
                <c:pt idx="96">
                  <c:v>9.3734488347093886E-2</c:v>
                </c:pt>
                <c:pt idx="97">
                  <c:v>9.2685247018774786E-2</c:v>
                </c:pt>
                <c:pt idx="98">
                  <c:v>9.1748776796391832E-2</c:v>
                </c:pt>
                <c:pt idx="99">
                  <c:v>9.0209239319043108E-2</c:v>
                </c:pt>
                <c:pt idx="100">
                  <c:v>8.921176251795207E-2</c:v>
                </c:pt>
                <c:pt idx="101">
                  <c:v>8.7924571970340482E-2</c:v>
                </c:pt>
                <c:pt idx="102">
                  <c:v>8.6380433221500713E-2</c:v>
                </c:pt>
                <c:pt idx="103">
                  <c:v>8.5525629347389401E-2</c:v>
                </c:pt>
                <c:pt idx="104">
                  <c:v>8.4339013644228064E-2</c:v>
                </c:pt>
                <c:pt idx="105">
                  <c:v>8.3407080826819191E-2</c:v>
                </c:pt>
                <c:pt idx="106">
                  <c:v>8.1876053635451237E-2</c:v>
                </c:pt>
                <c:pt idx="107">
                  <c:v>8.1017339668542812E-2</c:v>
                </c:pt>
                <c:pt idx="108">
                  <c:v>8.0115690550096708E-2</c:v>
                </c:pt>
                <c:pt idx="109">
                  <c:v>7.8921770942518552E-2</c:v>
                </c:pt>
                <c:pt idx="110">
                  <c:v>7.8215024486448737E-2</c:v>
                </c:pt>
                <c:pt idx="111">
                  <c:v>7.6591106505998235E-2</c:v>
                </c:pt>
                <c:pt idx="112">
                  <c:v>7.595501806111328E-2</c:v>
                </c:pt>
                <c:pt idx="113">
                  <c:v>7.5168926402066294E-2</c:v>
                </c:pt>
                <c:pt idx="114">
                  <c:v>7.4511715945967824E-2</c:v>
                </c:pt>
                <c:pt idx="115">
                  <c:v>7.3742307305496524E-2</c:v>
                </c:pt>
                <c:pt idx="116">
                  <c:v>7.3013303958046824E-2</c:v>
                </c:pt>
                <c:pt idx="117">
                  <c:v>7.2233032110314732E-2</c:v>
                </c:pt>
                <c:pt idx="118">
                  <c:v>7.0991014582292011E-2</c:v>
                </c:pt>
                <c:pt idx="119">
                  <c:v>7.0624727572143706E-2</c:v>
                </c:pt>
                <c:pt idx="120">
                  <c:v>6.9880875877684212E-2</c:v>
                </c:pt>
                <c:pt idx="121">
                  <c:v>6.91416019075973E-2</c:v>
                </c:pt>
                <c:pt idx="122">
                  <c:v>6.8409538431774358E-2</c:v>
                </c:pt>
                <c:pt idx="123">
                  <c:v>6.7708778952608878E-2</c:v>
                </c:pt>
                <c:pt idx="124">
                  <c:v>6.6738048772112535E-2</c:v>
                </c:pt>
                <c:pt idx="125">
                  <c:v>6.6334796825036943E-2</c:v>
                </c:pt>
                <c:pt idx="126">
                  <c:v>6.5471765004514279E-2</c:v>
                </c:pt>
                <c:pt idx="127">
                  <c:v>6.4954468547103211E-2</c:v>
                </c:pt>
                <c:pt idx="128">
                  <c:v>6.4006787615170577E-2</c:v>
                </c:pt>
                <c:pt idx="129">
                  <c:v>6.3550895356642906E-2</c:v>
                </c:pt>
                <c:pt idx="130">
                  <c:v>6.3062582752778873E-2</c:v>
                </c:pt>
                <c:pt idx="131">
                  <c:v>6.25274334148362E-2</c:v>
                </c:pt>
                <c:pt idx="132">
                  <c:v>6.2158398181976722E-2</c:v>
                </c:pt>
                <c:pt idx="133">
                  <c:v>6.1767833907762561E-2</c:v>
                </c:pt>
                <c:pt idx="134">
                  <c:v>6.1425644776460633E-2</c:v>
                </c:pt>
                <c:pt idx="135">
                  <c:v>6.0921786719363012E-2</c:v>
                </c:pt>
                <c:pt idx="136">
                  <c:v>6.0208568460810491E-2</c:v>
                </c:pt>
                <c:pt idx="137">
                  <c:v>5.9123188286879604E-2</c:v>
                </c:pt>
                <c:pt idx="138">
                  <c:v>5.8958115414039246E-2</c:v>
                </c:pt>
                <c:pt idx="139">
                  <c:v>5.8384618967667702E-2</c:v>
                </c:pt>
                <c:pt idx="140">
                  <c:v>5.7983181120400955E-2</c:v>
                </c:pt>
                <c:pt idx="141">
                  <c:v>5.7464730030799029E-2</c:v>
                </c:pt>
                <c:pt idx="142">
                  <c:v>5.7123751890319673E-2</c:v>
                </c:pt>
                <c:pt idx="143">
                  <c:v>5.6723399145127855E-2</c:v>
                </c:pt>
                <c:pt idx="144">
                  <c:v>5.642949537476348E-2</c:v>
                </c:pt>
                <c:pt idx="145">
                  <c:v>5.595666321002099E-2</c:v>
                </c:pt>
                <c:pt idx="146">
                  <c:v>5.5722040669995414E-2</c:v>
                </c:pt>
                <c:pt idx="147">
                  <c:v>5.5059383148378188E-2</c:v>
                </c:pt>
                <c:pt idx="148">
                  <c:v>5.4876801783682462E-2</c:v>
                </c:pt>
                <c:pt idx="149">
                  <c:v>5.4520231098123824E-2</c:v>
                </c:pt>
                <c:pt idx="150">
                  <c:v>5.4324329033115897E-2</c:v>
                </c:pt>
                <c:pt idx="151">
                  <c:v>5.3684676726818779E-2</c:v>
                </c:pt>
                <c:pt idx="152">
                  <c:v>5.3210807779137753E-2</c:v>
                </c:pt>
                <c:pt idx="153">
                  <c:v>5.2538318668166245E-2</c:v>
                </c:pt>
                <c:pt idx="154">
                  <c:v>5.2037454733014854E-2</c:v>
                </c:pt>
                <c:pt idx="155">
                  <c:v>5.1449858433658763E-2</c:v>
                </c:pt>
                <c:pt idx="156">
                  <c:v>5.1142381046927192E-2</c:v>
                </c:pt>
                <c:pt idx="157">
                  <c:v>5.1022040566163503E-2</c:v>
                </c:pt>
                <c:pt idx="158">
                  <c:v>5.0628731986745737E-2</c:v>
                </c:pt>
                <c:pt idx="159">
                  <c:v>5.0415986956045516E-2</c:v>
                </c:pt>
                <c:pt idx="160">
                  <c:v>4.9491232961263801E-2</c:v>
                </c:pt>
                <c:pt idx="161">
                  <c:v>4.905721682638587E-2</c:v>
                </c:pt>
                <c:pt idx="162">
                  <c:v>4.8934815639061588E-2</c:v>
                </c:pt>
                <c:pt idx="163">
                  <c:v>4.8796547145750602E-2</c:v>
                </c:pt>
                <c:pt idx="164">
                  <c:v>4.8412390370529863E-2</c:v>
                </c:pt>
                <c:pt idx="165">
                  <c:v>4.7942777391476954E-2</c:v>
                </c:pt>
                <c:pt idx="166">
                  <c:v>4.7727585407737298E-2</c:v>
                </c:pt>
                <c:pt idx="167">
                  <c:v>4.7479780553282148E-2</c:v>
                </c:pt>
                <c:pt idx="168">
                  <c:v>4.6786524298888361E-2</c:v>
                </c:pt>
                <c:pt idx="169">
                  <c:v>4.6463402896160071E-2</c:v>
                </c:pt>
                <c:pt idx="170">
                  <c:v>4.6308519536720771E-2</c:v>
                </c:pt>
                <c:pt idx="171">
                  <c:v>4.5829891522802507E-2</c:v>
                </c:pt>
                <c:pt idx="172">
                  <c:v>4.5536339901053623E-2</c:v>
                </c:pt>
                <c:pt idx="173">
                  <c:v>4.5218632526190863E-2</c:v>
                </c:pt>
                <c:pt idx="174">
                  <c:v>4.4939252659590485E-2</c:v>
                </c:pt>
                <c:pt idx="175">
                  <c:v>4.4886940427785828E-2</c:v>
                </c:pt>
                <c:pt idx="176">
                  <c:v>4.4733059296397627E-2</c:v>
                </c:pt>
                <c:pt idx="177">
                  <c:v>4.432977926915084E-2</c:v>
                </c:pt>
                <c:pt idx="178">
                  <c:v>4.4269266356457594E-2</c:v>
                </c:pt>
                <c:pt idx="179">
                  <c:v>4.40743688089794E-2</c:v>
                </c:pt>
                <c:pt idx="180">
                  <c:v>4.3643506932039444E-2</c:v>
                </c:pt>
                <c:pt idx="181">
                  <c:v>4.3335818522358766E-2</c:v>
                </c:pt>
                <c:pt idx="182">
                  <c:v>4.32338644452381E-2</c:v>
                </c:pt>
                <c:pt idx="183">
                  <c:v>4.2724496305293937E-2</c:v>
                </c:pt>
                <c:pt idx="184">
                  <c:v>4.2593652165511149E-2</c:v>
                </c:pt>
                <c:pt idx="185">
                  <c:v>4.2247664655061481E-2</c:v>
                </c:pt>
                <c:pt idx="186">
                  <c:v>4.2113215844844135E-2</c:v>
                </c:pt>
                <c:pt idx="187">
                  <c:v>4.2064990185141066E-2</c:v>
                </c:pt>
                <c:pt idx="188">
                  <c:v>4.1891845206522081E-2</c:v>
                </c:pt>
                <c:pt idx="189">
                  <c:v>4.175287800361218E-2</c:v>
                </c:pt>
                <c:pt idx="190">
                  <c:v>4.1589977876308512E-2</c:v>
                </c:pt>
              </c:numCache>
            </c:numRef>
          </c:yVal>
          <c:smooth val="1"/>
          <c:extLst>
            <c:ext xmlns:c16="http://schemas.microsoft.com/office/drawing/2014/chart" uri="{C3380CC4-5D6E-409C-BE32-E72D297353CC}">
              <c16:uniqueId val="{00000003-40BF-4C9C-A372-11D839239870}"/>
            </c:ext>
          </c:extLst>
        </c:ser>
        <c:dLbls>
          <c:showLegendKey val="0"/>
          <c:showVal val="0"/>
          <c:showCatName val="0"/>
          <c:showSerName val="0"/>
          <c:showPercent val="0"/>
          <c:showBubbleSize val="0"/>
        </c:dLbls>
        <c:axId val="1006796576"/>
        <c:axId val="1084302032"/>
      </c:scatterChart>
      <c:valAx>
        <c:axId val="1006796576"/>
        <c:scaling>
          <c:orientation val="minMax"/>
          <c:max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0" i="0" baseline="0">
                    <a:effectLst/>
                  </a:rPr>
                  <a:t>Average Price Per Mile For Alternatives to Owned Cars </a:t>
                </a:r>
                <a:endParaRPr lang="en-US">
                  <a:effectLst/>
                </a:endParaRPr>
              </a:p>
            </c:rich>
          </c:tx>
          <c:layout>
            <c:manualLayout>
              <c:xMode val="edge"/>
              <c:yMode val="edge"/>
              <c:x val="0.20252796762356631"/>
              <c:y val="0.9033556232278010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84302032"/>
        <c:crosses val="autoZero"/>
        <c:crossBetween val="midCat"/>
        <c:majorUnit val="0.25"/>
      </c:valAx>
      <c:valAx>
        <c:axId val="10843020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06796576"/>
        <c:crosses val="autoZero"/>
        <c:crossBetween val="midCat"/>
      </c:valAx>
      <c:spPr>
        <a:noFill/>
        <a:ln>
          <a:noFill/>
        </a:ln>
        <a:effectLst/>
      </c:spPr>
    </c:plotArea>
    <c:legend>
      <c:legendPos val="b"/>
      <c:layout>
        <c:manualLayout>
          <c:xMode val="edge"/>
          <c:yMode val="edge"/>
          <c:x val="0.70444340033264241"/>
          <c:y val="0.21126091442695227"/>
          <c:w val="0.20761166526657954"/>
          <c:h val="0.32260880424879723"/>
        </c:manualLayout>
      </c:layout>
      <c:overlay val="0"/>
      <c:spPr>
        <a:solidFill>
          <a:schemeClr val="bg1"/>
        </a:solidFill>
        <a:ln w="9525">
          <a:solidFill>
            <a:schemeClr val="bg1">
              <a:lumMod val="85000"/>
            </a:schemeClr>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i="0" baseline="0">
                <a:effectLst/>
              </a:rPr>
              <a:t>Fraction of Households By Driver/Car Ratio that can Economically Shed a Car By Price Point</a:t>
            </a:r>
            <a:endParaRPr lang="en-US" sz="240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897765760883669E-2"/>
          <c:y val="0.1686493264570762"/>
          <c:w val="0.8549834399384294"/>
          <c:h val="0.65452003532402225"/>
        </c:manualLayout>
      </c:layout>
      <c:scatterChart>
        <c:scatterStyle val="smoothMarker"/>
        <c:varyColors val="0"/>
        <c:ser>
          <c:idx val="0"/>
          <c:order val="0"/>
          <c:tx>
            <c:strRef>
              <c:f>CarsPerDriver!$I$1</c:f>
              <c:strCache>
                <c:ptCount val="1"/>
                <c:pt idx="0">
                  <c:v>Drivers&gt;Cars (12% HH)</c:v>
                </c:pt>
              </c:strCache>
            </c:strRef>
          </c:tx>
          <c:spPr>
            <a:ln w="50800" cap="rnd">
              <a:solidFill>
                <a:schemeClr val="accent1"/>
              </a:solidFill>
              <a:round/>
            </a:ln>
            <a:effectLst/>
          </c:spPr>
          <c:marker>
            <c:symbol val="none"/>
          </c:marker>
          <c:xVal>
            <c:numRef>
              <c:f>CarsPerDriver!$B$2:$B$192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CarsPerDriver!$I$2:$I$192</c:f>
              <c:numCache>
                <c:formatCode>0.00%</c:formatCode>
                <c:ptCount val="191"/>
                <c:pt idx="0">
                  <c:v>0.99865895496049772</c:v>
                </c:pt>
                <c:pt idx="1">
                  <c:v>0.99865895496049772</c:v>
                </c:pt>
                <c:pt idx="2">
                  <c:v>0.99848102761907864</c:v>
                </c:pt>
                <c:pt idx="3">
                  <c:v>0.99848102761907864</c:v>
                </c:pt>
                <c:pt idx="4">
                  <c:v>0.99827504421051971</c:v>
                </c:pt>
                <c:pt idx="5">
                  <c:v>0.99703141462500511</c:v>
                </c:pt>
                <c:pt idx="6">
                  <c:v>0.99651149775124193</c:v>
                </c:pt>
                <c:pt idx="7">
                  <c:v>0.99337869973958115</c:v>
                </c:pt>
                <c:pt idx="8">
                  <c:v>0.98893863045985075</c:v>
                </c:pt>
                <c:pt idx="9">
                  <c:v>0.98262143106525379</c:v>
                </c:pt>
                <c:pt idx="10">
                  <c:v>0.97240387003054263</c:v>
                </c:pt>
                <c:pt idx="11">
                  <c:v>0.95860575598189213</c:v>
                </c:pt>
                <c:pt idx="12">
                  <c:v>0.94223528900586151</c:v>
                </c:pt>
                <c:pt idx="13">
                  <c:v>0.92735370396810424</c:v>
                </c:pt>
                <c:pt idx="14">
                  <c:v>0.90886804233252472</c:v>
                </c:pt>
                <c:pt idx="15">
                  <c:v>0.87243921361834464</c:v>
                </c:pt>
                <c:pt idx="16">
                  <c:v>0.84818035672716674</c:v>
                </c:pt>
                <c:pt idx="17">
                  <c:v>0.82426602724693943</c:v>
                </c:pt>
                <c:pt idx="18">
                  <c:v>0.79342705780135891</c:v>
                </c:pt>
                <c:pt idx="19">
                  <c:v>0.76812331251244581</c:v>
                </c:pt>
                <c:pt idx="20">
                  <c:v>0.73824458273663007</c:v>
                </c:pt>
                <c:pt idx="21">
                  <c:v>0.71269006479578167</c:v>
                </c:pt>
                <c:pt idx="22">
                  <c:v>0.68805847397355147</c:v>
                </c:pt>
                <c:pt idx="23">
                  <c:v>0.66472546409061262</c:v>
                </c:pt>
                <c:pt idx="24">
                  <c:v>0.64132317005599904</c:v>
                </c:pt>
                <c:pt idx="25">
                  <c:v>0.61322896271056671</c:v>
                </c:pt>
                <c:pt idx="26">
                  <c:v>0.58749844188838285</c:v>
                </c:pt>
                <c:pt idx="27">
                  <c:v>0.56757520688903518</c:v>
                </c:pt>
                <c:pt idx="28">
                  <c:v>0.54723108544676169</c:v>
                </c:pt>
                <c:pt idx="29">
                  <c:v>0.52563693796369071</c:v>
                </c:pt>
                <c:pt idx="30">
                  <c:v>0.50374002177628951</c:v>
                </c:pt>
                <c:pt idx="31">
                  <c:v>0.48011998736046729</c:v>
                </c:pt>
                <c:pt idx="32">
                  <c:v>0.45871071166596328</c:v>
                </c:pt>
                <c:pt idx="33">
                  <c:v>0.44110757909244414</c:v>
                </c:pt>
                <c:pt idx="34">
                  <c:v>0.41681756000943132</c:v>
                </c:pt>
                <c:pt idx="35">
                  <c:v>0.40359424896873103</c:v>
                </c:pt>
                <c:pt idx="36">
                  <c:v>0.3839825272839355</c:v>
                </c:pt>
                <c:pt idx="37">
                  <c:v>0.3737428416843756</c:v>
                </c:pt>
                <c:pt idx="38">
                  <c:v>0.36209255680529168</c:v>
                </c:pt>
                <c:pt idx="39">
                  <c:v>0.35240141122038771</c:v>
                </c:pt>
                <c:pt idx="40">
                  <c:v>0.33576469189616093</c:v>
                </c:pt>
                <c:pt idx="41">
                  <c:v>0.32348706511873326</c:v>
                </c:pt>
                <c:pt idx="42">
                  <c:v>0.31103032626504079</c:v>
                </c:pt>
                <c:pt idx="43">
                  <c:v>0.30305824780947693</c:v>
                </c:pt>
                <c:pt idx="44">
                  <c:v>0.29329307700072854</c:v>
                </c:pt>
                <c:pt idx="45">
                  <c:v>0.28338353332348815</c:v>
                </c:pt>
                <c:pt idx="46">
                  <c:v>0.27082435214541151</c:v>
                </c:pt>
                <c:pt idx="47">
                  <c:v>0.261222528330875</c:v>
                </c:pt>
                <c:pt idx="48">
                  <c:v>0.25339606711084461</c:v>
                </c:pt>
                <c:pt idx="49">
                  <c:v>0.24761690733204555</c:v>
                </c:pt>
                <c:pt idx="50">
                  <c:v>0.2415010665229487</c:v>
                </c:pt>
                <c:pt idx="51">
                  <c:v>0.23416096217016305</c:v>
                </c:pt>
                <c:pt idx="52">
                  <c:v>0.22687521618146314</c:v>
                </c:pt>
                <c:pt idx="53">
                  <c:v>0.22015101688898658</c:v>
                </c:pt>
                <c:pt idx="54">
                  <c:v>0.21348217439099643</c:v>
                </c:pt>
                <c:pt idx="55">
                  <c:v>0.20455085244133839</c:v>
                </c:pt>
                <c:pt idx="56">
                  <c:v>0.20008124482512271</c:v>
                </c:pt>
                <c:pt idx="57">
                  <c:v>0.19538242029956623</c:v>
                </c:pt>
                <c:pt idx="58">
                  <c:v>0.19017678835312268</c:v>
                </c:pt>
                <c:pt idx="59">
                  <c:v>0.18492551854268152</c:v>
                </c:pt>
                <c:pt idx="60">
                  <c:v>0.17810300630338918</c:v>
                </c:pt>
                <c:pt idx="61">
                  <c:v>0.17462736215186164</c:v>
                </c:pt>
                <c:pt idx="62">
                  <c:v>0.17023370958689898</c:v>
                </c:pt>
                <c:pt idx="63">
                  <c:v>0.16405428665459257</c:v>
                </c:pt>
                <c:pt idx="64">
                  <c:v>0.15830501397863339</c:v>
                </c:pt>
                <c:pt idx="65">
                  <c:v>0.15107377645641032</c:v>
                </c:pt>
                <c:pt idx="66">
                  <c:v>0.14793118836272465</c:v>
                </c:pt>
                <c:pt idx="67">
                  <c:v>0.14550624706282328</c:v>
                </c:pt>
                <c:pt idx="68">
                  <c:v>0.14339958043805129</c:v>
                </c:pt>
                <c:pt idx="69">
                  <c:v>0.14129301702275945</c:v>
                </c:pt>
                <c:pt idx="70">
                  <c:v>0.1376992840834417</c:v>
                </c:pt>
                <c:pt idx="71">
                  <c:v>0.13488362556742994</c:v>
                </c:pt>
                <c:pt idx="72">
                  <c:v>0.13201578784609524</c:v>
                </c:pt>
                <c:pt idx="73">
                  <c:v>0.12775584444612018</c:v>
                </c:pt>
                <c:pt idx="74">
                  <c:v>0.12586598997583176</c:v>
                </c:pt>
                <c:pt idx="75">
                  <c:v>0.12398447667352464</c:v>
                </c:pt>
                <c:pt idx="76">
                  <c:v>0.12096255537776246</c:v>
                </c:pt>
                <c:pt idx="77">
                  <c:v>0.1179662497521408</c:v>
                </c:pt>
                <c:pt idx="78">
                  <c:v>0.11653717668217443</c:v>
                </c:pt>
                <c:pt idx="79">
                  <c:v>0.11507822292909524</c:v>
                </c:pt>
                <c:pt idx="80">
                  <c:v>0.11377647661135554</c:v>
                </c:pt>
                <c:pt idx="81">
                  <c:v>0.11273886545579634</c:v>
                </c:pt>
                <c:pt idx="82">
                  <c:v>0.11052993978287391</c:v>
                </c:pt>
                <c:pt idx="83">
                  <c:v>0.10588085024571785</c:v>
                </c:pt>
                <c:pt idx="84">
                  <c:v>0.10523599190122807</c:v>
                </c:pt>
                <c:pt idx="85">
                  <c:v>0.10418041789397328</c:v>
                </c:pt>
                <c:pt idx="86">
                  <c:v>0.10305262074899853</c:v>
                </c:pt>
                <c:pt idx="87">
                  <c:v>0.10123154867147999</c:v>
                </c:pt>
                <c:pt idx="88">
                  <c:v>9.9414585508226447E-2</c:v>
                </c:pt>
                <c:pt idx="89">
                  <c:v>9.7562073416706696E-2</c:v>
                </c:pt>
                <c:pt idx="90">
                  <c:v>9.5135751556496742E-2</c:v>
                </c:pt>
                <c:pt idx="91">
                  <c:v>9.2786070751808683E-2</c:v>
                </c:pt>
                <c:pt idx="92">
                  <c:v>9.1446515796932026E-2</c:v>
                </c:pt>
                <c:pt idx="93">
                  <c:v>8.966880895509384E-2</c:v>
                </c:pt>
                <c:pt idx="94">
                  <c:v>8.744487700940845E-2</c:v>
                </c:pt>
                <c:pt idx="95">
                  <c:v>8.502221028883708E-2</c:v>
                </c:pt>
                <c:pt idx="96">
                  <c:v>8.2724809014475667E-2</c:v>
                </c:pt>
                <c:pt idx="97">
                  <c:v>8.1892285755611291E-2</c:v>
                </c:pt>
                <c:pt idx="98">
                  <c:v>8.1215683381586121E-2</c:v>
                </c:pt>
                <c:pt idx="99">
                  <c:v>8.0703399486223418E-2</c:v>
                </c:pt>
                <c:pt idx="100">
                  <c:v>8.0300413856782271E-2</c:v>
                </c:pt>
                <c:pt idx="101">
                  <c:v>7.8233899683497976E-2</c:v>
                </c:pt>
                <c:pt idx="102">
                  <c:v>7.4886473556293312E-2</c:v>
                </c:pt>
                <c:pt idx="103">
                  <c:v>7.3073928297229432E-2</c:v>
                </c:pt>
                <c:pt idx="104">
                  <c:v>7.1985965562951532E-2</c:v>
                </c:pt>
                <c:pt idx="105">
                  <c:v>7.062924350415925E-2</c:v>
                </c:pt>
                <c:pt idx="106">
                  <c:v>7.0354579130513281E-2</c:v>
                </c:pt>
                <c:pt idx="107">
                  <c:v>6.8345098318174535E-2</c:v>
                </c:pt>
                <c:pt idx="108">
                  <c:v>6.7191641949187544E-2</c:v>
                </c:pt>
                <c:pt idx="109">
                  <c:v>6.6614536146884049E-2</c:v>
                </c:pt>
                <c:pt idx="110">
                  <c:v>6.6375607425879085E-2</c:v>
                </c:pt>
                <c:pt idx="111">
                  <c:v>6.5157487013815601E-2</c:v>
                </c:pt>
                <c:pt idx="112">
                  <c:v>6.3463409926065056E-2</c:v>
                </c:pt>
                <c:pt idx="113">
                  <c:v>6.2863536008208779E-2</c:v>
                </c:pt>
                <c:pt idx="114">
                  <c:v>6.1824505189734723E-2</c:v>
                </c:pt>
                <c:pt idx="115">
                  <c:v>6.0868776789295156E-2</c:v>
                </c:pt>
                <c:pt idx="116">
                  <c:v>6.0271434599233557E-2</c:v>
                </c:pt>
                <c:pt idx="117">
                  <c:v>5.8960913043523848E-2</c:v>
                </c:pt>
                <c:pt idx="118">
                  <c:v>5.8663871946131492E-2</c:v>
                </c:pt>
                <c:pt idx="119">
                  <c:v>5.8098280137848672E-2</c:v>
                </c:pt>
                <c:pt idx="120">
                  <c:v>5.7883488726317697E-2</c:v>
                </c:pt>
                <c:pt idx="121">
                  <c:v>5.7711407379454863E-2</c:v>
                </c:pt>
                <c:pt idx="122">
                  <c:v>5.742313293467087E-2</c:v>
                </c:pt>
                <c:pt idx="123">
                  <c:v>5.7068093858978604E-2</c:v>
                </c:pt>
                <c:pt idx="124">
                  <c:v>5.693818078402884E-2</c:v>
                </c:pt>
                <c:pt idx="125">
                  <c:v>5.598708575635461E-2</c:v>
                </c:pt>
                <c:pt idx="126">
                  <c:v>5.5484845011901957E-2</c:v>
                </c:pt>
                <c:pt idx="127">
                  <c:v>5.4954913792525262E-2</c:v>
                </c:pt>
                <c:pt idx="128">
                  <c:v>5.3742448735323849E-2</c:v>
                </c:pt>
                <c:pt idx="129">
                  <c:v>5.3523284177559478E-2</c:v>
                </c:pt>
                <c:pt idx="130">
                  <c:v>5.3428946653545875E-2</c:v>
                </c:pt>
                <c:pt idx="131">
                  <c:v>5.2983536579247058E-2</c:v>
                </c:pt>
                <c:pt idx="132">
                  <c:v>5.2783336818083684E-2</c:v>
                </c:pt>
                <c:pt idx="133">
                  <c:v>5.2428590202610301E-2</c:v>
                </c:pt>
                <c:pt idx="134">
                  <c:v>5.1819450736748034E-2</c:v>
                </c:pt>
                <c:pt idx="135">
                  <c:v>5.1670545529802443E-2</c:v>
                </c:pt>
                <c:pt idx="136">
                  <c:v>5.0986915413182211E-2</c:v>
                </c:pt>
                <c:pt idx="137">
                  <c:v>5.0085035688031569E-2</c:v>
                </c:pt>
                <c:pt idx="138">
                  <c:v>4.8056202984555284E-2</c:v>
                </c:pt>
                <c:pt idx="139">
                  <c:v>4.7877387067030416E-2</c:v>
                </c:pt>
                <c:pt idx="140">
                  <c:v>4.6574680360890013E-2</c:v>
                </c:pt>
                <c:pt idx="141">
                  <c:v>4.6256858874696785E-2</c:v>
                </c:pt>
                <c:pt idx="142">
                  <c:v>4.5782499541604231E-2</c:v>
                </c:pt>
                <c:pt idx="143">
                  <c:v>4.5334149526604722E-2</c:v>
                </c:pt>
                <c:pt idx="144">
                  <c:v>4.4771146979166156E-2</c:v>
                </c:pt>
                <c:pt idx="145">
                  <c:v>4.2649659314427921E-2</c:v>
                </c:pt>
                <c:pt idx="146">
                  <c:v>4.2463318943707286E-2</c:v>
                </c:pt>
                <c:pt idx="147">
                  <c:v>4.2251683269055519E-2</c:v>
                </c:pt>
                <c:pt idx="148">
                  <c:v>4.1982983571212051E-2</c:v>
                </c:pt>
                <c:pt idx="149">
                  <c:v>4.1743658091259871E-2</c:v>
                </c:pt>
                <c:pt idx="150">
                  <c:v>4.1526562102958985E-2</c:v>
                </c:pt>
                <c:pt idx="151">
                  <c:v>4.0579838485234158E-2</c:v>
                </c:pt>
                <c:pt idx="152">
                  <c:v>3.9451872392170767E-2</c:v>
                </c:pt>
                <c:pt idx="153">
                  <c:v>3.9200927745499395E-2</c:v>
                </c:pt>
                <c:pt idx="154">
                  <c:v>3.9078790649774854E-2</c:v>
                </c:pt>
                <c:pt idx="155">
                  <c:v>3.8946737422378142E-2</c:v>
                </c:pt>
                <c:pt idx="156">
                  <c:v>3.8704118188951073E-2</c:v>
                </c:pt>
                <c:pt idx="157">
                  <c:v>3.8663321774166773E-2</c:v>
                </c:pt>
                <c:pt idx="158">
                  <c:v>3.8546702641266674E-2</c:v>
                </c:pt>
                <c:pt idx="159">
                  <c:v>3.7069564087793334E-2</c:v>
                </c:pt>
                <c:pt idx="160">
                  <c:v>3.6878612996668288E-2</c:v>
                </c:pt>
                <c:pt idx="161">
                  <c:v>3.5393782850714789E-2</c:v>
                </c:pt>
                <c:pt idx="162">
                  <c:v>3.4859508194876959E-2</c:v>
                </c:pt>
                <c:pt idx="163">
                  <c:v>3.4699801778363175E-2</c:v>
                </c:pt>
                <c:pt idx="164">
                  <c:v>3.4555384527384381E-2</c:v>
                </c:pt>
                <c:pt idx="165">
                  <c:v>3.3368609561782989E-2</c:v>
                </c:pt>
                <c:pt idx="166">
                  <c:v>3.282777280739263E-2</c:v>
                </c:pt>
                <c:pt idx="167">
                  <c:v>3.2637482965283127E-2</c:v>
                </c:pt>
                <c:pt idx="168">
                  <c:v>3.2379576316576827E-2</c:v>
                </c:pt>
                <c:pt idx="169">
                  <c:v>3.2373099112323715E-2</c:v>
                </c:pt>
                <c:pt idx="170">
                  <c:v>3.2249087276904627E-2</c:v>
                </c:pt>
                <c:pt idx="171">
                  <c:v>3.1931113597671625E-2</c:v>
                </c:pt>
                <c:pt idx="172">
                  <c:v>3.1663325932781844E-2</c:v>
                </c:pt>
                <c:pt idx="173">
                  <c:v>3.1340860052626686E-2</c:v>
                </c:pt>
                <c:pt idx="174">
                  <c:v>3.1288795258050728E-2</c:v>
                </c:pt>
                <c:pt idx="175">
                  <c:v>3.118916306081404E-2</c:v>
                </c:pt>
                <c:pt idx="176">
                  <c:v>3.1165254956718434E-2</c:v>
                </c:pt>
                <c:pt idx="177">
                  <c:v>3.1076049245194692E-2</c:v>
                </c:pt>
                <c:pt idx="178">
                  <c:v>3.0913618121730692E-2</c:v>
                </c:pt>
                <c:pt idx="179">
                  <c:v>3.0642793712822768E-2</c:v>
                </c:pt>
                <c:pt idx="180">
                  <c:v>3.0622579865476226E-2</c:v>
                </c:pt>
                <c:pt idx="181">
                  <c:v>3.0593397412250669E-2</c:v>
                </c:pt>
                <c:pt idx="182">
                  <c:v>3.0360054975555023E-2</c:v>
                </c:pt>
                <c:pt idx="183">
                  <c:v>3.0037776053969029E-2</c:v>
                </c:pt>
                <c:pt idx="184">
                  <c:v>2.8481060406105384E-2</c:v>
                </c:pt>
                <c:pt idx="185">
                  <c:v>2.8457935767395789E-2</c:v>
                </c:pt>
                <c:pt idx="186">
                  <c:v>2.8249745873576794E-2</c:v>
                </c:pt>
                <c:pt idx="187">
                  <c:v>2.812478833708314E-2</c:v>
                </c:pt>
                <c:pt idx="188">
                  <c:v>2.7878733766241563E-2</c:v>
                </c:pt>
                <c:pt idx="189">
                  <c:v>2.7837441177624562E-2</c:v>
                </c:pt>
                <c:pt idx="190">
                  <c:v>2.7833748622735896E-2</c:v>
                </c:pt>
              </c:numCache>
            </c:numRef>
          </c:yVal>
          <c:smooth val="1"/>
          <c:extLst>
            <c:ext xmlns:c16="http://schemas.microsoft.com/office/drawing/2014/chart" uri="{C3380CC4-5D6E-409C-BE32-E72D297353CC}">
              <c16:uniqueId val="{00000000-B327-40E7-A561-30926841ACAC}"/>
            </c:ext>
          </c:extLst>
        </c:ser>
        <c:ser>
          <c:idx val="1"/>
          <c:order val="1"/>
          <c:tx>
            <c:strRef>
              <c:f>CarsPerDriver!$J$1</c:f>
              <c:strCache>
                <c:ptCount val="1"/>
                <c:pt idx="0">
                  <c:v>Drivers=Cars (66% HH)</c:v>
                </c:pt>
              </c:strCache>
            </c:strRef>
          </c:tx>
          <c:spPr>
            <a:ln w="50800" cap="rnd">
              <a:solidFill>
                <a:schemeClr val="accent2"/>
              </a:solidFill>
              <a:round/>
            </a:ln>
            <a:effectLst/>
          </c:spPr>
          <c:marker>
            <c:symbol val="none"/>
          </c:marker>
          <c:xVal>
            <c:numRef>
              <c:f>CarsPerDriver!$B$2:$B$192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CarsPerDriver!$J$2:$J$192</c:f>
              <c:numCache>
                <c:formatCode>0.00%</c:formatCode>
                <c:ptCount val="191"/>
                <c:pt idx="0">
                  <c:v>0.99949837906489447</c:v>
                </c:pt>
                <c:pt idx="1">
                  <c:v>0.99949837906489447</c:v>
                </c:pt>
                <c:pt idx="2">
                  <c:v>0.99942401785076573</c:v>
                </c:pt>
                <c:pt idx="3">
                  <c:v>0.99940576563293593</c:v>
                </c:pt>
                <c:pt idx="4">
                  <c:v>0.99931508823194126</c:v>
                </c:pt>
                <c:pt idx="5">
                  <c:v>0.99911694230601011</c:v>
                </c:pt>
                <c:pt idx="6">
                  <c:v>0.99861840753226072</c:v>
                </c:pt>
                <c:pt idx="7">
                  <c:v>0.99746784699470581</c:v>
                </c:pt>
                <c:pt idx="8">
                  <c:v>0.99570317527125551</c:v>
                </c:pt>
                <c:pt idx="9">
                  <c:v>0.99291968298634792</c:v>
                </c:pt>
                <c:pt idx="10">
                  <c:v>0.98860103873217753</c:v>
                </c:pt>
                <c:pt idx="11">
                  <c:v>0.98023056417400412</c:v>
                </c:pt>
                <c:pt idx="12">
                  <c:v>0.97091722024302229</c:v>
                </c:pt>
                <c:pt idx="13">
                  <c:v>0.96139507531103441</c:v>
                </c:pt>
                <c:pt idx="14">
                  <c:v>0.94932450473451235</c:v>
                </c:pt>
                <c:pt idx="15">
                  <c:v>0.93488883325551198</c:v>
                </c:pt>
                <c:pt idx="16">
                  <c:v>0.91950455392124686</c:v>
                </c:pt>
                <c:pt idx="17">
                  <c:v>0.9006362428752317</c:v>
                </c:pt>
                <c:pt idx="18">
                  <c:v>0.88091247364536662</c:v>
                </c:pt>
                <c:pt idx="19">
                  <c:v>0.86064005120141263</c:v>
                </c:pt>
                <c:pt idx="20">
                  <c:v>0.8398186192689534</c:v>
                </c:pt>
                <c:pt idx="21">
                  <c:v>0.81817563143860439</c:v>
                </c:pt>
                <c:pt idx="22">
                  <c:v>0.79826493184139535</c:v>
                </c:pt>
                <c:pt idx="23">
                  <c:v>0.77642076648367442</c:v>
                </c:pt>
                <c:pt idx="24">
                  <c:v>0.75370306058022174</c:v>
                </c:pt>
                <c:pt idx="25">
                  <c:v>0.73147888557755247</c:v>
                </c:pt>
                <c:pt idx="26">
                  <c:v>0.71005746153525628</c:v>
                </c:pt>
                <c:pt idx="27">
                  <c:v>0.6914034681343818</c:v>
                </c:pt>
                <c:pt idx="28">
                  <c:v>0.67226776352156892</c:v>
                </c:pt>
                <c:pt idx="29">
                  <c:v>0.65327505328397262</c:v>
                </c:pt>
                <c:pt idx="30">
                  <c:v>0.63608365144708789</c:v>
                </c:pt>
                <c:pt idx="31">
                  <c:v>0.61650442736631883</c:v>
                </c:pt>
                <c:pt idx="32">
                  <c:v>0.59958444808692446</c:v>
                </c:pt>
                <c:pt idx="33">
                  <c:v>0.58229892356624147</c:v>
                </c:pt>
                <c:pt idx="34">
                  <c:v>0.56438327582909309</c:v>
                </c:pt>
                <c:pt idx="35">
                  <c:v>0.54800494798275279</c:v>
                </c:pt>
                <c:pt idx="36">
                  <c:v>0.53232497023091652</c:v>
                </c:pt>
                <c:pt idx="37">
                  <c:v>0.51671251504310833</c:v>
                </c:pt>
                <c:pt idx="38">
                  <c:v>0.50278757008211095</c:v>
                </c:pt>
                <c:pt idx="39">
                  <c:v>0.48850172039923251</c:v>
                </c:pt>
                <c:pt idx="40">
                  <c:v>0.47505897413100384</c:v>
                </c:pt>
                <c:pt idx="41">
                  <c:v>0.46009923929595126</c:v>
                </c:pt>
                <c:pt idx="42">
                  <c:v>0.44609236705576122</c:v>
                </c:pt>
                <c:pt idx="43">
                  <c:v>0.43512989101029137</c:v>
                </c:pt>
                <c:pt idx="44">
                  <c:v>0.42191716225653852</c:v>
                </c:pt>
                <c:pt idx="45">
                  <c:v>0.41138175095630497</c:v>
                </c:pt>
                <c:pt idx="46">
                  <c:v>0.40037244702033647</c:v>
                </c:pt>
                <c:pt idx="47">
                  <c:v>0.39112431261904129</c:v>
                </c:pt>
                <c:pt idx="48">
                  <c:v>0.37970409017587481</c:v>
                </c:pt>
                <c:pt idx="49">
                  <c:v>0.36996538719622923</c:v>
                </c:pt>
                <c:pt idx="50">
                  <c:v>0.36128180797785825</c:v>
                </c:pt>
                <c:pt idx="51">
                  <c:v>0.35105346838166612</c:v>
                </c:pt>
                <c:pt idx="52">
                  <c:v>0.34225797633570043</c:v>
                </c:pt>
                <c:pt idx="53">
                  <c:v>0.33329735867936255</c:v>
                </c:pt>
                <c:pt idx="54">
                  <c:v>0.3248039974129498</c:v>
                </c:pt>
                <c:pt idx="55">
                  <c:v>0.31789106119348753</c:v>
                </c:pt>
                <c:pt idx="56">
                  <c:v>0.30964175575153918</c:v>
                </c:pt>
                <c:pt idx="57">
                  <c:v>0.30171308549217446</c:v>
                </c:pt>
                <c:pt idx="58">
                  <c:v>0.29498873361710926</c:v>
                </c:pt>
                <c:pt idx="59">
                  <c:v>0.28956434626885247</c:v>
                </c:pt>
                <c:pt idx="60">
                  <c:v>0.28412690255885564</c:v>
                </c:pt>
                <c:pt idx="61">
                  <c:v>0.27868620931774657</c:v>
                </c:pt>
                <c:pt idx="62">
                  <c:v>0.2722046775291434</c:v>
                </c:pt>
                <c:pt idx="63">
                  <c:v>0.26584608884400074</c:v>
                </c:pt>
                <c:pt idx="64">
                  <c:v>0.26109985585054468</c:v>
                </c:pt>
                <c:pt idx="65">
                  <c:v>0.25568511884272588</c:v>
                </c:pt>
                <c:pt idx="66">
                  <c:v>0.25016064388786491</c:v>
                </c:pt>
                <c:pt idx="67">
                  <c:v>0.24535165631633923</c:v>
                </c:pt>
                <c:pt idx="68">
                  <c:v>0.24110062870317947</c:v>
                </c:pt>
                <c:pt idx="69">
                  <c:v>0.2361304510403083</c:v>
                </c:pt>
                <c:pt idx="70">
                  <c:v>0.23178375069965079</c:v>
                </c:pt>
                <c:pt idx="71">
                  <c:v>0.22777869716175217</c:v>
                </c:pt>
                <c:pt idx="72">
                  <c:v>0.22393554904130886</c:v>
                </c:pt>
                <c:pt idx="73">
                  <c:v>0.21968520327572369</c:v>
                </c:pt>
                <c:pt idx="74">
                  <c:v>0.21513634700671633</c:v>
                </c:pt>
                <c:pt idx="75">
                  <c:v>0.21068429717789944</c:v>
                </c:pt>
                <c:pt idx="76">
                  <c:v>0.20674419329943239</c:v>
                </c:pt>
                <c:pt idx="77">
                  <c:v>0.20332717474150175</c:v>
                </c:pt>
                <c:pt idx="78">
                  <c:v>0.19919026062317333</c:v>
                </c:pt>
                <c:pt idx="79">
                  <c:v>0.19541987476849471</c:v>
                </c:pt>
                <c:pt idx="80">
                  <c:v>0.19250972537744521</c:v>
                </c:pt>
                <c:pt idx="81">
                  <c:v>0.18792887706543046</c:v>
                </c:pt>
                <c:pt idx="82">
                  <c:v>0.18472105381834683</c:v>
                </c:pt>
                <c:pt idx="83">
                  <c:v>0.18221840330620248</c:v>
                </c:pt>
                <c:pt idx="84">
                  <c:v>0.17945039851428962</c:v>
                </c:pt>
                <c:pt idx="85">
                  <c:v>0.1765942730011093</c:v>
                </c:pt>
                <c:pt idx="86">
                  <c:v>0.17372492351144525</c:v>
                </c:pt>
                <c:pt idx="87">
                  <c:v>0.17076271697190298</c:v>
                </c:pt>
                <c:pt idx="88">
                  <c:v>0.1679904565990627</c:v>
                </c:pt>
                <c:pt idx="89">
                  <c:v>0.1649546446782881</c:v>
                </c:pt>
                <c:pt idx="90">
                  <c:v>0.16273408039356452</c:v>
                </c:pt>
                <c:pt idx="91">
                  <c:v>0.15999860931512955</c:v>
                </c:pt>
                <c:pt idx="92">
                  <c:v>0.15829378352446163</c:v>
                </c:pt>
                <c:pt idx="93">
                  <c:v>0.15626900491043721</c:v>
                </c:pt>
                <c:pt idx="94">
                  <c:v>0.15412999982547848</c:v>
                </c:pt>
                <c:pt idx="95">
                  <c:v>0.15193097456454893</c:v>
                </c:pt>
                <c:pt idx="96">
                  <c:v>0.14958893454994979</c:v>
                </c:pt>
                <c:pt idx="97">
                  <c:v>0.14788148057166522</c:v>
                </c:pt>
                <c:pt idx="98">
                  <c:v>0.14518430898557697</c:v>
                </c:pt>
                <c:pt idx="99">
                  <c:v>0.14280018125287899</c:v>
                </c:pt>
                <c:pt idx="100">
                  <c:v>0.14102233880416065</c:v>
                </c:pt>
                <c:pt idx="101">
                  <c:v>0.13912299314722468</c:v>
                </c:pt>
                <c:pt idx="102">
                  <c:v>0.13761528297059936</c:v>
                </c:pt>
                <c:pt idx="103">
                  <c:v>0.13582399030351155</c:v>
                </c:pt>
                <c:pt idx="104">
                  <c:v>0.13381712177021371</c:v>
                </c:pt>
                <c:pt idx="105">
                  <c:v>0.13230318930141433</c:v>
                </c:pt>
                <c:pt idx="106">
                  <c:v>0.13066437199027392</c:v>
                </c:pt>
                <c:pt idx="107">
                  <c:v>0.12888110115703738</c:v>
                </c:pt>
                <c:pt idx="108">
                  <c:v>0.12685235610195214</c:v>
                </c:pt>
                <c:pt idx="109">
                  <c:v>0.12457017253143277</c:v>
                </c:pt>
                <c:pt idx="110">
                  <c:v>0.1227553421089425</c:v>
                </c:pt>
                <c:pt idx="111">
                  <c:v>0.12106813571566562</c:v>
                </c:pt>
                <c:pt idx="112">
                  <c:v>0.12007552072038648</c:v>
                </c:pt>
                <c:pt idx="113">
                  <c:v>0.11866506376126609</c:v>
                </c:pt>
                <c:pt idx="114">
                  <c:v>0.11767322240944833</c:v>
                </c:pt>
                <c:pt idx="115">
                  <c:v>0.11644247120598782</c:v>
                </c:pt>
                <c:pt idx="116">
                  <c:v>0.11530295865549034</c:v>
                </c:pt>
                <c:pt idx="117">
                  <c:v>0.11395304804239453</c:v>
                </c:pt>
                <c:pt idx="118">
                  <c:v>0.11298936595042983</c:v>
                </c:pt>
                <c:pt idx="119">
                  <c:v>0.1117240100504082</c:v>
                </c:pt>
                <c:pt idx="120">
                  <c:v>0.11023285825045202</c:v>
                </c:pt>
                <c:pt idx="121">
                  <c:v>0.10862187341694769</c:v>
                </c:pt>
                <c:pt idx="122">
                  <c:v>0.10780166145825579</c:v>
                </c:pt>
                <c:pt idx="123">
                  <c:v>0.10638086691599327</c:v>
                </c:pt>
                <c:pt idx="124">
                  <c:v>0.1052303315715466</c:v>
                </c:pt>
                <c:pt idx="125">
                  <c:v>0.10413140392406228</c:v>
                </c:pt>
                <c:pt idx="126">
                  <c:v>0.10285127108640554</c:v>
                </c:pt>
                <c:pt idx="127">
                  <c:v>0.10175402180072492</c:v>
                </c:pt>
                <c:pt idx="128">
                  <c:v>0.10077949120851271</c:v>
                </c:pt>
                <c:pt idx="129">
                  <c:v>9.9623927245971258E-2</c:v>
                </c:pt>
                <c:pt idx="130">
                  <c:v>9.8882199595822423E-2</c:v>
                </c:pt>
                <c:pt idx="131">
                  <c:v>9.7905631892404227E-2</c:v>
                </c:pt>
                <c:pt idx="132">
                  <c:v>9.7024529185204475E-2</c:v>
                </c:pt>
                <c:pt idx="133">
                  <c:v>9.6096641613139092E-2</c:v>
                </c:pt>
                <c:pt idx="134">
                  <c:v>9.4937719797134917E-2</c:v>
                </c:pt>
                <c:pt idx="135">
                  <c:v>9.3873236981343713E-2</c:v>
                </c:pt>
                <c:pt idx="136">
                  <c:v>9.3023578196624115E-2</c:v>
                </c:pt>
                <c:pt idx="137">
                  <c:v>9.2006750359479209E-2</c:v>
                </c:pt>
                <c:pt idx="138">
                  <c:v>9.1050749543795981E-2</c:v>
                </c:pt>
                <c:pt idx="139">
                  <c:v>9.0066638553203349E-2</c:v>
                </c:pt>
                <c:pt idx="140">
                  <c:v>8.9395460526359577E-2</c:v>
                </c:pt>
                <c:pt idx="141">
                  <c:v>8.8815711932554997E-2</c:v>
                </c:pt>
                <c:pt idx="142">
                  <c:v>8.8136730063389776E-2</c:v>
                </c:pt>
                <c:pt idx="143">
                  <c:v>8.7130203857653563E-2</c:v>
                </c:pt>
                <c:pt idx="144">
                  <c:v>8.661638793301861E-2</c:v>
                </c:pt>
                <c:pt idx="145">
                  <c:v>8.6098079538527841E-2</c:v>
                </c:pt>
                <c:pt idx="146">
                  <c:v>8.5327103114264724E-2</c:v>
                </c:pt>
                <c:pt idx="147">
                  <c:v>8.4338888542030865E-2</c:v>
                </c:pt>
                <c:pt idx="148">
                  <c:v>8.3142083189410437E-2</c:v>
                </c:pt>
                <c:pt idx="149">
                  <c:v>8.2843057002955953E-2</c:v>
                </c:pt>
                <c:pt idx="150">
                  <c:v>8.2059440844807305E-2</c:v>
                </c:pt>
                <c:pt idx="151">
                  <c:v>8.1064313385086129E-2</c:v>
                </c:pt>
                <c:pt idx="152">
                  <c:v>8.0216656750108403E-2</c:v>
                </c:pt>
                <c:pt idx="153">
                  <c:v>7.99221061665564E-2</c:v>
                </c:pt>
                <c:pt idx="154">
                  <c:v>7.9219626722181344E-2</c:v>
                </c:pt>
                <c:pt idx="155">
                  <c:v>7.8359779512590697E-2</c:v>
                </c:pt>
                <c:pt idx="156">
                  <c:v>7.7876150624294441E-2</c:v>
                </c:pt>
                <c:pt idx="157">
                  <c:v>7.7421036028396395E-2</c:v>
                </c:pt>
                <c:pt idx="158">
                  <c:v>7.6888641621986165E-2</c:v>
                </c:pt>
                <c:pt idx="159">
                  <c:v>7.6625734269519408E-2</c:v>
                </c:pt>
                <c:pt idx="160">
                  <c:v>7.5814829424873914E-2</c:v>
                </c:pt>
                <c:pt idx="161">
                  <c:v>7.5217244281522058E-2</c:v>
                </c:pt>
                <c:pt idx="162">
                  <c:v>7.483472852629601E-2</c:v>
                </c:pt>
                <c:pt idx="163">
                  <c:v>7.4338063516703787E-2</c:v>
                </c:pt>
                <c:pt idx="164">
                  <c:v>7.370864410627119E-2</c:v>
                </c:pt>
                <c:pt idx="165">
                  <c:v>7.3225147360605689E-2</c:v>
                </c:pt>
                <c:pt idx="166">
                  <c:v>7.2812323964640949E-2</c:v>
                </c:pt>
                <c:pt idx="167">
                  <c:v>7.2238492113938305E-2</c:v>
                </c:pt>
                <c:pt idx="168">
                  <c:v>7.1689238284794857E-2</c:v>
                </c:pt>
                <c:pt idx="169">
                  <c:v>7.1188393020411897E-2</c:v>
                </c:pt>
                <c:pt idx="170">
                  <c:v>7.0650429947065677E-2</c:v>
                </c:pt>
                <c:pt idx="171">
                  <c:v>6.9687793996263819E-2</c:v>
                </c:pt>
                <c:pt idx="172">
                  <c:v>6.9283189346362878E-2</c:v>
                </c:pt>
                <c:pt idx="173">
                  <c:v>6.8666521382889048E-2</c:v>
                </c:pt>
                <c:pt idx="174">
                  <c:v>6.8053581215545778E-2</c:v>
                </c:pt>
                <c:pt idx="175">
                  <c:v>6.7415891580615631E-2</c:v>
                </c:pt>
                <c:pt idx="176">
                  <c:v>6.6725681472693851E-2</c:v>
                </c:pt>
                <c:pt idx="177">
                  <c:v>6.6390821179812459E-2</c:v>
                </c:pt>
                <c:pt idx="178">
                  <c:v>6.597666336991681E-2</c:v>
                </c:pt>
                <c:pt idx="179">
                  <c:v>6.5648495962130654E-2</c:v>
                </c:pt>
                <c:pt idx="180">
                  <c:v>6.5225688087675163E-2</c:v>
                </c:pt>
                <c:pt idx="181">
                  <c:v>6.4692756694506248E-2</c:v>
                </c:pt>
                <c:pt idx="182">
                  <c:v>6.4185515594499781E-2</c:v>
                </c:pt>
                <c:pt idx="183">
                  <c:v>6.3957990125979178E-2</c:v>
                </c:pt>
                <c:pt idx="184">
                  <c:v>6.3398635379021309E-2</c:v>
                </c:pt>
                <c:pt idx="185">
                  <c:v>6.3098273134599814E-2</c:v>
                </c:pt>
                <c:pt idx="186">
                  <c:v>6.2583805351241709E-2</c:v>
                </c:pt>
                <c:pt idx="187">
                  <c:v>6.2314527772137723E-2</c:v>
                </c:pt>
                <c:pt idx="188">
                  <c:v>6.1921342491325124E-2</c:v>
                </c:pt>
                <c:pt idx="189">
                  <c:v>6.1588880827625488E-2</c:v>
                </c:pt>
                <c:pt idx="190">
                  <c:v>6.0975187124735632E-2</c:v>
                </c:pt>
              </c:numCache>
            </c:numRef>
          </c:yVal>
          <c:smooth val="1"/>
          <c:extLst>
            <c:ext xmlns:c16="http://schemas.microsoft.com/office/drawing/2014/chart" uri="{C3380CC4-5D6E-409C-BE32-E72D297353CC}">
              <c16:uniqueId val="{00000001-B327-40E7-A561-30926841ACAC}"/>
            </c:ext>
          </c:extLst>
        </c:ser>
        <c:ser>
          <c:idx val="2"/>
          <c:order val="2"/>
          <c:tx>
            <c:strRef>
              <c:f>CarsPerDriver!$K$1</c:f>
              <c:strCache>
                <c:ptCount val="1"/>
                <c:pt idx="0">
                  <c:v>Drivers&lt;Cars (23% HH)</c:v>
                </c:pt>
              </c:strCache>
            </c:strRef>
          </c:tx>
          <c:spPr>
            <a:ln w="50800" cap="rnd">
              <a:solidFill>
                <a:schemeClr val="accent3"/>
              </a:solidFill>
              <a:round/>
            </a:ln>
            <a:effectLst/>
          </c:spPr>
          <c:marker>
            <c:symbol val="none"/>
          </c:marker>
          <c:xVal>
            <c:numRef>
              <c:f>CarsPerDriver!$B$2:$B$192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CarsPerDriver!$K$2:$K$192</c:f>
              <c:numCache>
                <c:formatCode>0.00%</c:formatCode>
                <c:ptCount val="191"/>
                <c:pt idx="0">
                  <c:v>0.99990282142957421</c:v>
                </c:pt>
                <c:pt idx="1">
                  <c:v>0.99990282142957421</c:v>
                </c:pt>
                <c:pt idx="2">
                  <c:v>0.99990282142957421</c:v>
                </c:pt>
                <c:pt idx="3">
                  <c:v>0.99990282142957421</c:v>
                </c:pt>
                <c:pt idx="4">
                  <c:v>0.99990282142957421</c:v>
                </c:pt>
                <c:pt idx="5">
                  <c:v>0.99986562881241525</c:v>
                </c:pt>
                <c:pt idx="6">
                  <c:v>0.99986562881241525</c:v>
                </c:pt>
                <c:pt idx="7">
                  <c:v>0.99985691886049055</c:v>
                </c:pt>
                <c:pt idx="8">
                  <c:v>0.99984854756241137</c:v>
                </c:pt>
                <c:pt idx="9">
                  <c:v>0.99948110837492321</c:v>
                </c:pt>
                <c:pt idx="10">
                  <c:v>0.99929401573007304</c:v>
                </c:pt>
                <c:pt idx="11">
                  <c:v>0.99855456705412926</c:v>
                </c:pt>
                <c:pt idx="12">
                  <c:v>0.99757102632816042</c:v>
                </c:pt>
                <c:pt idx="13">
                  <c:v>0.99451453341881269</c:v>
                </c:pt>
                <c:pt idx="14">
                  <c:v>0.99194619394166383</c:v>
                </c:pt>
                <c:pt idx="15">
                  <c:v>0.98905539065653247</c:v>
                </c:pt>
                <c:pt idx="16">
                  <c:v>0.98393543137768114</c:v>
                </c:pt>
                <c:pt idx="17">
                  <c:v>0.9795821614714586</c:v>
                </c:pt>
                <c:pt idx="18">
                  <c:v>0.97189527245683704</c:v>
                </c:pt>
                <c:pt idx="19">
                  <c:v>0.96434253544697057</c:v>
                </c:pt>
                <c:pt idx="20">
                  <c:v>0.95729463538375326</c:v>
                </c:pt>
                <c:pt idx="21">
                  <c:v>0.94491111743715761</c:v>
                </c:pt>
                <c:pt idx="22">
                  <c:v>0.93406209651705885</c:v>
                </c:pt>
                <c:pt idx="23">
                  <c:v>0.92206712696296156</c:v>
                </c:pt>
                <c:pt idx="24">
                  <c:v>0.9076640662778872</c:v>
                </c:pt>
                <c:pt idx="25">
                  <c:v>0.8950853274069196</c:v>
                </c:pt>
                <c:pt idx="26">
                  <c:v>0.88167897850840904</c:v>
                </c:pt>
                <c:pt idx="27">
                  <c:v>0.86783908004159938</c:v>
                </c:pt>
                <c:pt idx="28">
                  <c:v>0.85337698072821511</c:v>
                </c:pt>
                <c:pt idx="29">
                  <c:v>0.83577235950681794</c:v>
                </c:pt>
                <c:pt idx="30">
                  <c:v>0.81830046879173768</c:v>
                </c:pt>
                <c:pt idx="31">
                  <c:v>0.80265731063997081</c:v>
                </c:pt>
                <c:pt idx="32">
                  <c:v>0.78639834164544564</c:v>
                </c:pt>
                <c:pt idx="33">
                  <c:v>0.7720852848861588</c:v>
                </c:pt>
                <c:pt idx="34">
                  <c:v>0.75952908252042151</c:v>
                </c:pt>
                <c:pt idx="35">
                  <c:v>0.74229274294579239</c:v>
                </c:pt>
                <c:pt idx="36">
                  <c:v>0.72835082351195013</c:v>
                </c:pt>
                <c:pt idx="37">
                  <c:v>0.71358036096961663</c:v>
                </c:pt>
                <c:pt idx="38">
                  <c:v>0.70016477381072972</c:v>
                </c:pt>
                <c:pt idx="39">
                  <c:v>0.68416286729074383</c:v>
                </c:pt>
                <c:pt idx="40">
                  <c:v>0.67017767764063252</c:v>
                </c:pt>
                <c:pt idx="41">
                  <c:v>0.65430535145197266</c:v>
                </c:pt>
                <c:pt idx="42">
                  <c:v>0.63961346181193801</c:v>
                </c:pt>
                <c:pt idx="43">
                  <c:v>0.62652014314825</c:v>
                </c:pt>
                <c:pt idx="44">
                  <c:v>0.61370770377084993</c:v>
                </c:pt>
                <c:pt idx="45">
                  <c:v>0.60222431154652478</c:v>
                </c:pt>
                <c:pt idx="46">
                  <c:v>0.59106821938275278</c:v>
                </c:pt>
                <c:pt idx="47">
                  <c:v>0.57986399388463372</c:v>
                </c:pt>
                <c:pt idx="48">
                  <c:v>0.56864914785749432</c:v>
                </c:pt>
                <c:pt idx="49">
                  <c:v>0.55566224840824496</c:v>
                </c:pt>
                <c:pt idx="50">
                  <c:v>0.5459115287746531</c:v>
                </c:pt>
                <c:pt idx="51">
                  <c:v>0.53395012949576171</c:v>
                </c:pt>
                <c:pt idx="52">
                  <c:v>0.52314418259268636</c:v>
                </c:pt>
                <c:pt idx="53">
                  <c:v>0.51330872063463395</c:v>
                </c:pt>
                <c:pt idx="54">
                  <c:v>0.50432907791462034</c:v>
                </c:pt>
                <c:pt idx="55">
                  <c:v>0.49572603844642871</c:v>
                </c:pt>
                <c:pt idx="56">
                  <c:v>0.48551898205930472</c:v>
                </c:pt>
                <c:pt idx="57">
                  <c:v>0.47593748816217712</c:v>
                </c:pt>
                <c:pt idx="58">
                  <c:v>0.46729606422805881</c:v>
                </c:pt>
                <c:pt idx="59">
                  <c:v>0.45880429724817146</c:v>
                </c:pt>
                <c:pt idx="60">
                  <c:v>0.4479146859205459</c:v>
                </c:pt>
                <c:pt idx="61">
                  <c:v>0.43876383681527686</c:v>
                </c:pt>
                <c:pt idx="62">
                  <c:v>0.432733436979925</c:v>
                </c:pt>
                <c:pt idx="63">
                  <c:v>0.42317989042729137</c:v>
                </c:pt>
                <c:pt idx="64">
                  <c:v>0.41536804279544165</c:v>
                </c:pt>
                <c:pt idx="65">
                  <c:v>0.40784868430781579</c:v>
                </c:pt>
                <c:pt idx="66">
                  <c:v>0.40106493339230881</c:v>
                </c:pt>
                <c:pt idx="67">
                  <c:v>0.39426885272302259</c:v>
                </c:pt>
                <c:pt idx="68">
                  <c:v>0.38724734833268254</c:v>
                </c:pt>
                <c:pt idx="69">
                  <c:v>0.38074129068768292</c:v>
                </c:pt>
                <c:pt idx="70">
                  <c:v>0.37586003317098499</c:v>
                </c:pt>
                <c:pt idx="71">
                  <c:v>0.36875380613012732</c:v>
                </c:pt>
                <c:pt idx="72">
                  <c:v>0.36167159393320991</c:v>
                </c:pt>
                <c:pt idx="73">
                  <c:v>0.35668060616968772</c:v>
                </c:pt>
                <c:pt idx="74">
                  <c:v>0.35014794387118847</c:v>
                </c:pt>
                <c:pt idx="75">
                  <c:v>0.34441539282267025</c:v>
                </c:pt>
                <c:pt idx="76">
                  <c:v>0.34150085115032952</c:v>
                </c:pt>
                <c:pt idx="77">
                  <c:v>0.33685886694168532</c:v>
                </c:pt>
                <c:pt idx="78">
                  <c:v>0.33225275466318038</c:v>
                </c:pt>
                <c:pt idx="79">
                  <c:v>0.3262224443598794</c:v>
                </c:pt>
                <c:pt idx="80">
                  <c:v>0.32169690419423752</c:v>
                </c:pt>
                <c:pt idx="81">
                  <c:v>0.31726276708950629</c:v>
                </c:pt>
                <c:pt idx="82">
                  <c:v>0.31249471531071704</c:v>
                </c:pt>
                <c:pt idx="83">
                  <c:v>0.30770293553572758</c:v>
                </c:pt>
                <c:pt idx="84">
                  <c:v>0.30446363805601001</c:v>
                </c:pt>
                <c:pt idx="85">
                  <c:v>0.29913548379323068</c:v>
                </c:pt>
                <c:pt idx="86">
                  <c:v>0.29472425741669561</c:v>
                </c:pt>
                <c:pt idx="87">
                  <c:v>0.28934523253958783</c:v>
                </c:pt>
                <c:pt idx="88">
                  <c:v>0.28623022965573208</c:v>
                </c:pt>
                <c:pt idx="89">
                  <c:v>0.28317069359132019</c:v>
                </c:pt>
                <c:pt idx="90">
                  <c:v>0.27962236265465062</c:v>
                </c:pt>
                <c:pt idx="91">
                  <c:v>0.27499546422643395</c:v>
                </c:pt>
                <c:pt idx="92">
                  <c:v>0.27192636450226904</c:v>
                </c:pt>
                <c:pt idx="93">
                  <c:v>0.26843205321979785</c:v>
                </c:pt>
                <c:pt idx="94">
                  <c:v>0.26607170943403646</c:v>
                </c:pt>
                <c:pt idx="95">
                  <c:v>0.2631514113808871</c:v>
                </c:pt>
                <c:pt idx="96">
                  <c:v>0.25955139850175357</c:v>
                </c:pt>
                <c:pt idx="97">
                  <c:v>0.2568366753875258</c:v>
                </c:pt>
                <c:pt idx="98">
                  <c:v>0.25407918399157342</c:v>
                </c:pt>
                <c:pt idx="99">
                  <c:v>0.2517167709905615</c:v>
                </c:pt>
                <c:pt idx="100">
                  <c:v>0.24864508558497456</c:v>
                </c:pt>
                <c:pt idx="101">
                  <c:v>0.24592152217194671</c:v>
                </c:pt>
                <c:pt idx="102">
                  <c:v>0.24298976036464573</c:v>
                </c:pt>
                <c:pt idx="103">
                  <c:v>0.2396567822979184</c:v>
                </c:pt>
                <c:pt idx="104">
                  <c:v>0.23719909899691563</c:v>
                </c:pt>
                <c:pt idx="105">
                  <c:v>0.23551479492140259</c:v>
                </c:pt>
                <c:pt idx="106">
                  <c:v>0.2325079348875867</c:v>
                </c:pt>
                <c:pt idx="107">
                  <c:v>0.22927566608088143</c:v>
                </c:pt>
                <c:pt idx="108">
                  <c:v>0.22612445690184049</c:v>
                </c:pt>
                <c:pt idx="109">
                  <c:v>0.22426673393629448</c:v>
                </c:pt>
                <c:pt idx="110">
                  <c:v>0.22001773149144588</c:v>
                </c:pt>
                <c:pt idx="111">
                  <c:v>0.21761335759684347</c:v>
                </c:pt>
                <c:pt idx="112">
                  <c:v>0.21628886864415584</c:v>
                </c:pt>
                <c:pt idx="113">
                  <c:v>0.21323168930984046</c:v>
                </c:pt>
                <c:pt idx="114">
                  <c:v>0.21104125458998552</c:v>
                </c:pt>
                <c:pt idx="115">
                  <c:v>0.20836602536592594</c:v>
                </c:pt>
                <c:pt idx="116">
                  <c:v>0.2061091445713609</c:v>
                </c:pt>
                <c:pt idx="117">
                  <c:v>0.20437310114700843</c:v>
                </c:pt>
                <c:pt idx="118">
                  <c:v>0.20111732295275006</c:v>
                </c:pt>
                <c:pt idx="119">
                  <c:v>0.19974384539429046</c:v>
                </c:pt>
                <c:pt idx="120">
                  <c:v>0.1975212082672462</c:v>
                </c:pt>
                <c:pt idx="121">
                  <c:v>0.19601497399956214</c:v>
                </c:pt>
                <c:pt idx="122">
                  <c:v>0.19431177057121904</c:v>
                </c:pt>
                <c:pt idx="123">
                  <c:v>0.19308322170019646</c:v>
                </c:pt>
                <c:pt idx="124">
                  <c:v>0.19151823409835861</c:v>
                </c:pt>
                <c:pt idx="125">
                  <c:v>0.18910002386438321</c:v>
                </c:pt>
                <c:pt idx="126">
                  <c:v>0.18786395383684387</c:v>
                </c:pt>
                <c:pt idx="127">
                  <c:v>0.18606636566429308</c:v>
                </c:pt>
                <c:pt idx="128">
                  <c:v>0.183728831407104</c:v>
                </c:pt>
                <c:pt idx="129">
                  <c:v>0.18208749340203464</c:v>
                </c:pt>
                <c:pt idx="130">
                  <c:v>0.1811825140234456</c:v>
                </c:pt>
                <c:pt idx="131">
                  <c:v>0.17971328206894127</c:v>
                </c:pt>
                <c:pt idx="132">
                  <c:v>0.17782909334616337</c:v>
                </c:pt>
                <c:pt idx="133">
                  <c:v>0.17664428269807503</c:v>
                </c:pt>
                <c:pt idx="134">
                  <c:v>0.17491591798595327</c:v>
                </c:pt>
                <c:pt idx="135">
                  <c:v>0.17339126743547609</c:v>
                </c:pt>
                <c:pt idx="136">
                  <c:v>0.17124717888127711</c:v>
                </c:pt>
                <c:pt idx="137">
                  <c:v>0.16985269829152119</c:v>
                </c:pt>
                <c:pt idx="138">
                  <c:v>0.16807445354816816</c:v>
                </c:pt>
                <c:pt idx="139">
                  <c:v>0.16739041950640499</c:v>
                </c:pt>
                <c:pt idx="140">
                  <c:v>0.16666672671115251</c:v>
                </c:pt>
                <c:pt idx="141">
                  <c:v>0.16532433484360184</c:v>
                </c:pt>
                <c:pt idx="142">
                  <c:v>0.16428099763926779</c:v>
                </c:pt>
                <c:pt idx="143">
                  <c:v>0.16304342206274691</c:v>
                </c:pt>
                <c:pt idx="144">
                  <c:v>0.16138799786781638</c:v>
                </c:pt>
                <c:pt idx="145">
                  <c:v>0.16052254117844669</c:v>
                </c:pt>
                <c:pt idx="146">
                  <c:v>0.15917896847010868</c:v>
                </c:pt>
                <c:pt idx="147">
                  <c:v>0.15852139928307538</c:v>
                </c:pt>
                <c:pt idx="148">
                  <c:v>0.15783495195233041</c:v>
                </c:pt>
                <c:pt idx="149">
                  <c:v>0.15625928705027525</c:v>
                </c:pt>
                <c:pt idx="150">
                  <c:v>0.15502302651662289</c:v>
                </c:pt>
                <c:pt idx="151">
                  <c:v>0.15407462413259554</c:v>
                </c:pt>
                <c:pt idx="152">
                  <c:v>0.15232352891108122</c:v>
                </c:pt>
                <c:pt idx="153">
                  <c:v>0.15079737229398815</c:v>
                </c:pt>
                <c:pt idx="154">
                  <c:v>0.1493483764728398</c:v>
                </c:pt>
                <c:pt idx="155">
                  <c:v>0.14803551061938897</c:v>
                </c:pt>
                <c:pt idx="156">
                  <c:v>0.14734066436022039</c:v>
                </c:pt>
                <c:pt idx="157">
                  <c:v>0.1469461864571586</c:v>
                </c:pt>
                <c:pt idx="158">
                  <c:v>0.1453069546891485</c:v>
                </c:pt>
                <c:pt idx="159">
                  <c:v>0.14452388094454502</c:v>
                </c:pt>
                <c:pt idx="160">
                  <c:v>0.14314215995661439</c:v>
                </c:pt>
                <c:pt idx="161">
                  <c:v>0.14234283140008022</c:v>
                </c:pt>
                <c:pt idx="162">
                  <c:v>0.14137423676968694</c:v>
                </c:pt>
                <c:pt idx="163">
                  <c:v>0.14049869640894705</c:v>
                </c:pt>
                <c:pt idx="164">
                  <c:v>0.13931772853894783</c:v>
                </c:pt>
                <c:pt idx="165">
                  <c:v>0.13765027458068629</c:v>
                </c:pt>
                <c:pt idx="166">
                  <c:v>0.137234499852248</c:v>
                </c:pt>
                <c:pt idx="167">
                  <c:v>0.13655902475451459</c:v>
                </c:pt>
                <c:pt idx="168">
                  <c:v>0.13532317144260234</c:v>
                </c:pt>
                <c:pt idx="169">
                  <c:v>0.13422667125997043</c:v>
                </c:pt>
                <c:pt idx="170">
                  <c:v>0.1338455526562565</c:v>
                </c:pt>
                <c:pt idx="171">
                  <c:v>0.13246745615396377</c:v>
                </c:pt>
                <c:pt idx="172">
                  <c:v>0.13178363323930786</c:v>
                </c:pt>
                <c:pt idx="173">
                  <c:v>0.13111366842358751</c:v>
                </c:pt>
                <c:pt idx="174">
                  <c:v>0.1303562340636667</c:v>
                </c:pt>
                <c:pt idx="175">
                  <c:v>0.12974955600456956</c:v>
                </c:pt>
                <c:pt idx="176">
                  <c:v>0.12915540673483097</c:v>
                </c:pt>
                <c:pt idx="177">
                  <c:v>0.12815391367394158</c:v>
                </c:pt>
                <c:pt idx="178">
                  <c:v>0.12781447266561577</c:v>
                </c:pt>
                <c:pt idx="179">
                  <c:v>0.12749159150601</c:v>
                </c:pt>
                <c:pt idx="180">
                  <c:v>0.12625230400170365</c:v>
                </c:pt>
                <c:pt idx="181">
                  <c:v>0.12590632922094624</c:v>
                </c:pt>
                <c:pt idx="182">
                  <c:v>0.12467055148581305</c:v>
                </c:pt>
                <c:pt idx="183">
                  <c:v>0.12268669599758412</c:v>
                </c:pt>
                <c:pt idx="184">
                  <c:v>0.1223630670716826</c:v>
                </c:pt>
                <c:pt idx="185">
                  <c:v>0.12133209720215636</c:v>
                </c:pt>
                <c:pt idx="186">
                  <c:v>0.12095379065016179</c:v>
                </c:pt>
                <c:pt idx="187">
                  <c:v>0.12064701817872431</c:v>
                </c:pt>
                <c:pt idx="188">
                  <c:v>0.11941364586699856</c:v>
                </c:pt>
                <c:pt idx="189">
                  <c:v>0.11883906134906831</c:v>
                </c:pt>
                <c:pt idx="190">
                  <c:v>0.1183420180334717</c:v>
                </c:pt>
              </c:numCache>
            </c:numRef>
          </c:yVal>
          <c:smooth val="1"/>
          <c:extLst>
            <c:ext xmlns:c16="http://schemas.microsoft.com/office/drawing/2014/chart" uri="{C3380CC4-5D6E-409C-BE32-E72D297353CC}">
              <c16:uniqueId val="{00000002-B327-40E7-A561-30926841ACAC}"/>
            </c:ext>
          </c:extLst>
        </c:ser>
        <c:dLbls>
          <c:showLegendKey val="0"/>
          <c:showVal val="0"/>
          <c:showCatName val="0"/>
          <c:showSerName val="0"/>
          <c:showPercent val="0"/>
          <c:showBubbleSize val="0"/>
        </c:dLbls>
        <c:axId val="1006796576"/>
        <c:axId val="1084302032"/>
      </c:scatterChart>
      <c:valAx>
        <c:axId val="1006796576"/>
        <c:scaling>
          <c:orientation val="minMax"/>
          <c:max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0" i="0" baseline="0">
                    <a:effectLst/>
                  </a:rPr>
                  <a:t>Average Price Per Mile For Alternatives to Owned Cars </a:t>
                </a:r>
                <a:endParaRPr lang="en-US">
                  <a:effectLst/>
                </a:endParaRPr>
              </a:p>
            </c:rich>
          </c:tx>
          <c:layout>
            <c:manualLayout>
              <c:xMode val="edge"/>
              <c:yMode val="edge"/>
              <c:x val="0.2391698866362213"/>
              <c:y val="0.9053735032335334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84302032"/>
        <c:crosses val="autoZero"/>
        <c:crossBetween val="midCat"/>
        <c:majorUnit val="0.25"/>
      </c:valAx>
      <c:valAx>
        <c:axId val="10843020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06796576"/>
        <c:crosses val="autoZero"/>
        <c:crossBetween val="midCat"/>
      </c:valAx>
      <c:spPr>
        <a:noFill/>
        <a:ln>
          <a:noFill/>
        </a:ln>
        <a:effectLst/>
      </c:spPr>
    </c:plotArea>
    <c:legend>
      <c:legendPos val="b"/>
      <c:layout>
        <c:manualLayout>
          <c:xMode val="edge"/>
          <c:yMode val="edge"/>
          <c:x val="0.66780150853953124"/>
          <c:y val="0.21126091442695227"/>
          <c:w val="0.22226843657374543"/>
          <c:h val="0.32260880424879723"/>
        </c:manualLayout>
      </c:layout>
      <c:overlay val="0"/>
      <c:spPr>
        <a:solidFill>
          <a:schemeClr val="bg1"/>
        </a:solidFill>
        <a:ln w="9525">
          <a:solidFill>
            <a:schemeClr val="bg1">
              <a:lumMod val="85000"/>
            </a:schemeClr>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a:t>Fraction of Households, Owned Cars, and Owned Car VMT Economically Shed By Price Point, 2017</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6885236802199"/>
          <c:y val="0.17235831455359915"/>
          <c:w val="0.8549834399384294"/>
          <c:h val="0.65452003532402225"/>
        </c:manualLayout>
      </c:layout>
      <c:scatterChart>
        <c:scatterStyle val="smoothMarker"/>
        <c:varyColors val="0"/>
        <c:ser>
          <c:idx val="0"/>
          <c:order val="0"/>
          <c:tx>
            <c:strRef>
              <c:f>'Main Results'!$C$1</c:f>
              <c:strCache>
                <c:ptCount val="1"/>
                <c:pt idx="0">
                  <c:v>Households</c:v>
                </c:pt>
              </c:strCache>
            </c:strRef>
          </c:tx>
          <c:spPr>
            <a:ln w="50800" cap="rnd">
              <a:solidFill>
                <a:schemeClr val="accent1"/>
              </a:solidFill>
              <a:round/>
            </a:ln>
            <a:effectLst/>
          </c:spPr>
          <c:marker>
            <c:symbol val="none"/>
          </c:marker>
          <c:xVal>
            <c:numRef>
              <c:f>'Main Results'!$B$2:$B$192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'Main Results'!$C$2:$C$192</c:f>
              <c:numCache>
                <c:formatCode>0.00%</c:formatCode>
                <c:ptCount val="191"/>
                <c:pt idx="0">
                  <c:v>0.99949561842692858</c:v>
                </c:pt>
                <c:pt idx="1">
                  <c:v>0.99949561842692858</c:v>
                </c:pt>
                <c:pt idx="2">
                  <c:v>0.99942651989272857</c:v>
                </c:pt>
                <c:pt idx="3">
                  <c:v>0.99941458519309623</c:v>
                </c:pt>
                <c:pt idx="4">
                  <c:v>0.99929092229471173</c:v>
                </c:pt>
                <c:pt idx="5">
                  <c:v>0.99900980275307905</c:v>
                </c:pt>
                <c:pt idx="6">
                  <c:v>0.99862399164837912</c:v>
                </c:pt>
                <c:pt idx="7">
                  <c:v>0.99750917462698641</c:v>
                </c:pt>
                <c:pt idx="8">
                  <c:v>0.99584244371509512</c:v>
                </c:pt>
                <c:pt idx="9">
                  <c:v>0.993206037077764</c:v>
                </c:pt>
                <c:pt idx="10">
                  <c:v>0.98916389390930881</c:v>
                </c:pt>
                <c:pt idx="11">
                  <c:v>0.98188571011972037</c:v>
                </c:pt>
                <c:pt idx="12">
                  <c:v>0.97368879805136721</c:v>
                </c:pt>
                <c:pt idx="13">
                  <c:v>0.96503949436850345</c:v>
                </c:pt>
                <c:pt idx="14">
                  <c:v>0.95442314825370156</c:v>
                </c:pt>
                <c:pt idx="15">
                  <c:v>0.940077827897142</c:v>
                </c:pt>
                <c:pt idx="16">
                  <c:v>0.92606071638560661</c:v>
                </c:pt>
                <c:pt idx="17">
                  <c:v>0.90993793363089603</c:v>
                </c:pt>
                <c:pt idx="18">
                  <c:v>0.89158165973057568</c:v>
                </c:pt>
                <c:pt idx="19">
                  <c:v>0.87358295392109231</c:v>
                </c:pt>
                <c:pt idx="20">
                  <c:v>0.85491208236792726</c:v>
                </c:pt>
                <c:pt idx="21">
                  <c:v>0.83489872240235175</c:v>
                </c:pt>
                <c:pt idx="22">
                  <c:v>0.8165621397184305</c:v>
                </c:pt>
                <c:pt idx="23">
                  <c:v>0.79681753081016726</c:v>
                </c:pt>
                <c:pt idx="24">
                  <c:v>0.77591775950086617</c:v>
                </c:pt>
                <c:pt idx="25">
                  <c:v>0.75518097399245432</c:v>
                </c:pt>
                <c:pt idx="26">
                  <c:v>0.73502611366684822</c:v>
                </c:pt>
                <c:pt idx="27">
                  <c:v>0.71737569132932255</c:v>
                </c:pt>
                <c:pt idx="28">
                  <c:v>0.69909787005959556</c:v>
                </c:pt>
                <c:pt idx="29">
                  <c:v>0.6801412081782926</c:v>
                </c:pt>
                <c:pt idx="30">
                  <c:v>0.66236118635148711</c:v>
                </c:pt>
                <c:pt idx="31">
                  <c:v>0.64317346631200789</c:v>
                </c:pt>
                <c:pt idx="32">
                  <c:v>0.62594776925513917</c:v>
                </c:pt>
                <c:pt idx="33">
                  <c:v>0.60918600478409235</c:v>
                </c:pt>
                <c:pt idx="34">
                  <c:v>0.59173997151401214</c:v>
                </c:pt>
                <c:pt idx="35">
                  <c:v>0.57554672236132109</c:v>
                </c:pt>
                <c:pt idx="36">
                  <c:v>0.55979295789546879</c:v>
                </c:pt>
                <c:pt idx="37">
                  <c:v>0.54499809627507489</c:v>
                </c:pt>
                <c:pt idx="38">
                  <c:v>0.53148625650883252</c:v>
                </c:pt>
                <c:pt idx="39">
                  <c:v>0.51736875277967587</c:v>
                </c:pt>
                <c:pt idx="40">
                  <c:v>0.50345586433085798</c:v>
                </c:pt>
                <c:pt idx="41">
                  <c:v>0.48864601693731413</c:v>
                </c:pt>
                <c:pt idx="42">
                  <c:v>0.47468876576128849</c:v>
                </c:pt>
                <c:pt idx="43">
                  <c:v>0.46359667266907889</c:v>
                </c:pt>
                <c:pt idx="44">
                  <c:v>0.45088531287637534</c:v>
                </c:pt>
                <c:pt idx="45">
                  <c:v>0.44024678740864043</c:v>
                </c:pt>
                <c:pt idx="46">
                  <c:v>0.42904679015876734</c:v>
                </c:pt>
                <c:pt idx="47">
                  <c:v>0.41934749269696536</c:v>
                </c:pt>
                <c:pt idx="48">
                  <c:v>0.40841899596241293</c:v>
                </c:pt>
                <c:pt idx="49">
                  <c:v>0.3984143943477032</c:v>
                </c:pt>
                <c:pt idx="50">
                  <c:v>0.38979327747958747</c:v>
                </c:pt>
                <c:pt idx="51">
                  <c:v>0.37949400459309179</c:v>
                </c:pt>
                <c:pt idx="52">
                  <c:v>0.37043029347201883</c:v>
                </c:pt>
                <c:pt idx="53">
                  <c:v>0.36153297140102791</c:v>
                </c:pt>
                <c:pt idx="54">
                  <c:v>0.35316163940095868</c:v>
                </c:pt>
                <c:pt idx="55">
                  <c:v>0.34555659972194341</c:v>
                </c:pt>
                <c:pt idx="56">
                  <c:v>0.33730693035584813</c:v>
                </c:pt>
                <c:pt idx="57">
                  <c:v>0.32940077210363428</c:v>
                </c:pt>
                <c:pt idx="58">
                  <c:v>0.32244025999400172</c:v>
                </c:pt>
                <c:pt idx="59">
                  <c:v>0.3162707175762749</c:v>
                </c:pt>
                <c:pt idx="60">
                  <c:v>0.30943446991229706</c:v>
                </c:pt>
                <c:pt idx="61">
                  <c:v>0.30339050423454639</c:v>
                </c:pt>
                <c:pt idx="62">
                  <c:v>0.29725088823149293</c:v>
                </c:pt>
                <c:pt idx="63">
                  <c:v>0.29018739020807804</c:v>
                </c:pt>
                <c:pt idx="64">
                  <c:v>0.28464908335016958</c:v>
                </c:pt>
                <c:pt idx="65">
                  <c:v>0.27853877811723493</c:v>
                </c:pt>
                <c:pt idx="66">
                  <c:v>0.27302494007181122</c:v>
                </c:pt>
                <c:pt idx="67">
                  <c:v>0.26801993116351164</c:v>
                </c:pt>
                <c:pt idx="68">
                  <c:v>0.26335419484990319</c:v>
                </c:pt>
                <c:pt idx="69">
                  <c:v>0.25838137114198545</c:v>
                </c:pt>
                <c:pt idx="70">
                  <c:v>0.25400156206860602</c:v>
                </c:pt>
                <c:pt idx="71">
                  <c:v>0.24942291075966561</c:v>
                </c:pt>
                <c:pt idx="72">
                  <c:v>0.24495155506784849</c:v>
                </c:pt>
                <c:pt idx="73">
                  <c:v>0.24053680386467324</c:v>
                </c:pt>
                <c:pt idx="74">
                  <c:v>0.23583292323479632</c:v>
                </c:pt>
                <c:pt idx="75">
                  <c:v>0.23140081132252155</c:v>
                </c:pt>
                <c:pt idx="76">
                  <c:v>0.22779134596733064</c:v>
                </c:pt>
                <c:pt idx="77">
                  <c:v>0.22415037442530283</c:v>
                </c:pt>
                <c:pt idx="78">
                  <c:v>0.22023532837319759</c:v>
                </c:pt>
                <c:pt idx="79">
                  <c:v>0.21622910874219392</c:v>
                </c:pt>
                <c:pt idx="80">
                  <c:v>0.2131389182397273</c:v>
                </c:pt>
                <c:pt idx="81">
                  <c:v>0.20901601506108169</c:v>
                </c:pt>
                <c:pt idx="82">
                  <c:v>0.20558197691916236</c:v>
                </c:pt>
                <c:pt idx="83">
                  <c:v>0.20230957114720061</c:v>
                </c:pt>
                <c:pt idx="84">
                  <c:v>0.1996866733618029</c:v>
                </c:pt>
                <c:pt idx="85">
                  <c:v>0.19648534094430736</c:v>
                </c:pt>
                <c:pt idx="86">
                  <c:v>0.19347556027423174</c:v>
                </c:pt>
                <c:pt idx="87">
                  <c:v>0.19010518244983787</c:v>
                </c:pt>
                <c:pt idx="88">
                  <c:v>0.1873701289194335</c:v>
                </c:pt>
                <c:pt idx="89">
                  <c:v>0.18445906184975935</c:v>
                </c:pt>
                <c:pt idx="90">
                  <c:v>0.18191708053534228</c:v>
                </c:pt>
                <c:pt idx="91">
                  <c:v>0.17880774565045776</c:v>
                </c:pt>
                <c:pt idx="92">
                  <c:v>0.17684125992866817</c:v>
                </c:pt>
                <c:pt idx="93">
                  <c:v>0.17451954223048527</c:v>
                </c:pt>
                <c:pt idx="94">
                  <c:v>0.17228818529811341</c:v>
                </c:pt>
                <c:pt idx="95">
                  <c:v>0.16990720959649097</c:v>
                </c:pt>
                <c:pt idx="96">
                  <c:v>0.16726738189669521</c:v>
                </c:pt>
                <c:pt idx="97">
                  <c:v>0.1654384511495649</c:v>
                </c:pt>
                <c:pt idx="98">
                  <c:v>0.16296525348345225</c:v>
                </c:pt>
                <c:pt idx="99">
                  <c:v>0.16074159669449462</c:v>
                </c:pt>
                <c:pt idx="100">
                  <c:v>0.15877513949549771</c:v>
                </c:pt>
                <c:pt idx="101">
                  <c:v>0.15667715935228521</c:v>
                </c:pt>
                <c:pt idx="102">
                  <c:v>0.15452083490378155</c:v>
                </c:pt>
                <c:pt idx="103">
                  <c:v>0.15237264418048935</c:v>
                </c:pt>
                <c:pt idx="104">
                  <c:v>0.15037731998464599</c:v>
                </c:pt>
                <c:pt idx="105">
                  <c:v>0.14884498248291333</c:v>
                </c:pt>
                <c:pt idx="106">
                  <c:v>0.14705896618206327</c:v>
                </c:pt>
                <c:pt idx="107">
                  <c:v>0.14492797484742814</c:v>
                </c:pt>
                <c:pt idx="108">
                  <c:v>0.14275286753364769</c:v>
                </c:pt>
                <c:pt idx="109">
                  <c:v>0.14077249690453397</c:v>
                </c:pt>
                <c:pt idx="110">
                  <c:v>0.13858447845544875</c:v>
                </c:pt>
                <c:pt idx="111">
                  <c:v>0.13679529654836919</c:v>
                </c:pt>
                <c:pt idx="112">
                  <c:v>0.13565064717753272</c:v>
                </c:pt>
                <c:pt idx="113">
                  <c:v>0.13395837677397016</c:v>
                </c:pt>
                <c:pt idx="114">
                  <c:v>0.13269304998496145</c:v>
                </c:pt>
                <c:pt idx="115">
                  <c:v>0.13116706572826886</c:v>
                </c:pt>
                <c:pt idx="116">
                  <c:v>0.12984092583851436</c:v>
                </c:pt>
                <c:pt idx="117">
                  <c:v>0.12841267979425208</c:v>
                </c:pt>
                <c:pt idx="118">
                  <c:v>0.12699967792487665</c:v>
                </c:pt>
                <c:pt idx="119">
                  <c:v>0.12579543301279195</c:v>
                </c:pt>
                <c:pt idx="120">
                  <c:v>0.1242911605909105</c:v>
                </c:pt>
                <c:pt idx="121">
                  <c:v>0.12287606628112024</c:v>
                </c:pt>
                <c:pt idx="122">
                  <c:v>0.12191995785890919</c:v>
                </c:pt>
                <c:pt idx="123">
                  <c:v>0.12065815757886089</c:v>
                </c:pt>
                <c:pt idx="124">
                  <c:v>0.11953413679862224</c:v>
                </c:pt>
                <c:pt idx="125">
                  <c:v>0.11815720454826051</c:v>
                </c:pt>
                <c:pt idx="126">
                  <c:v>0.11698177832359624</c:v>
                </c:pt>
                <c:pt idx="127">
                  <c:v>0.11578209280746887</c:v>
                </c:pt>
                <c:pt idx="128">
                  <c:v>0.11446293544838215</c:v>
                </c:pt>
                <c:pt idx="129">
                  <c:v>0.11330852008167602</c:v>
                </c:pt>
                <c:pt idx="130">
                  <c:v>0.11260724061743088</c:v>
                </c:pt>
                <c:pt idx="131">
                  <c:v>0.11158392213642288</c:v>
                </c:pt>
                <c:pt idx="132">
                  <c:v>0.11055705152730277</c:v>
                </c:pt>
                <c:pt idx="133">
                  <c:v>0.10961748501347102</c:v>
                </c:pt>
                <c:pt idx="134">
                  <c:v>0.10839445455764241</c:v>
                </c:pt>
                <c:pt idx="135">
                  <c:v>0.10732828524681537</c:v>
                </c:pt>
                <c:pt idx="136">
                  <c:v>0.10620734732267489</c:v>
                </c:pt>
                <c:pt idx="137">
                  <c:v>0.10511887394009511</c:v>
                </c:pt>
                <c:pt idx="138">
                  <c:v>0.10385641189040573</c:v>
                </c:pt>
                <c:pt idx="139">
                  <c:v>0.10303707530139261</c:v>
                </c:pt>
                <c:pt idx="140">
                  <c:v>0.10228402120718061</c:v>
                </c:pt>
                <c:pt idx="141">
                  <c:v>0.10154892100383694</c:v>
                </c:pt>
                <c:pt idx="142">
                  <c:v>0.10081353110621494</c:v>
                </c:pt>
                <c:pt idx="143">
                  <c:v>9.9822869749080834E-2</c:v>
                </c:pt>
                <c:pt idx="144">
                  <c:v>9.9046337069293999E-2</c:v>
                </c:pt>
                <c:pt idx="145">
                  <c:v>9.8265899954366076E-2</c:v>
                </c:pt>
                <c:pt idx="146">
                  <c:v>9.7435349860871767E-2</c:v>
                </c:pt>
                <c:pt idx="147">
                  <c:v>9.6612119842664601E-2</c:v>
                </c:pt>
                <c:pt idx="148">
                  <c:v>9.563346626386815E-2</c:v>
                </c:pt>
                <c:pt idx="149">
                  <c:v>9.5052732481937352E-2</c:v>
                </c:pt>
                <c:pt idx="150">
                  <c:v>9.4234737496789234E-2</c:v>
                </c:pt>
                <c:pt idx="151">
                  <c:v>9.3256575795956365E-2</c:v>
                </c:pt>
                <c:pt idx="152">
                  <c:v>9.2175021000983515E-2</c:v>
                </c:pt>
                <c:pt idx="153">
                  <c:v>9.1607114688814439E-2</c:v>
                </c:pt>
                <c:pt idx="154">
                  <c:v>9.0804811123072149E-2</c:v>
                </c:pt>
                <c:pt idx="155">
                  <c:v>8.9929368007567012E-2</c:v>
                </c:pt>
                <c:pt idx="156">
                  <c:v>8.942748834710168E-2</c:v>
                </c:pt>
                <c:pt idx="157">
                  <c:v>8.9035660643940306E-2</c:v>
                </c:pt>
                <c:pt idx="158">
                  <c:v>8.8302024291383452E-2</c:v>
                </c:pt>
                <c:pt idx="159">
                  <c:v>8.7782376534085826E-2</c:v>
                </c:pt>
                <c:pt idx="160">
                  <c:v>8.6916528155239647E-2</c:v>
                </c:pt>
                <c:pt idx="161">
                  <c:v>8.6173467518666058E-2</c:v>
                </c:pt>
                <c:pt idx="162">
                  <c:v>8.5642001099082266E-2</c:v>
                </c:pt>
                <c:pt idx="163">
                  <c:v>8.5100122359823671E-2</c:v>
                </c:pt>
                <c:pt idx="164">
                  <c:v>8.4402532138557307E-2</c:v>
                </c:pt>
                <c:pt idx="165">
                  <c:v>8.3571311479827326E-2</c:v>
                </c:pt>
                <c:pt idx="166">
                  <c:v>8.3144759259164314E-2</c:v>
                </c:pt>
                <c:pt idx="167">
                  <c:v>8.2594317068968137E-2</c:v>
                </c:pt>
                <c:pt idx="168">
                  <c:v>8.1917596623734212E-2</c:v>
                </c:pt>
                <c:pt idx="169">
                  <c:v>8.1336079744343648E-2</c:v>
                </c:pt>
                <c:pt idx="170">
                  <c:v>8.0881798810534256E-2</c:v>
                </c:pt>
                <c:pt idx="171">
                  <c:v>7.9902942267982002E-2</c:v>
                </c:pt>
                <c:pt idx="172">
                  <c:v>7.94523406222023E-2</c:v>
                </c:pt>
                <c:pt idx="173">
                  <c:v>7.8859929182550692E-2</c:v>
                </c:pt>
                <c:pt idx="174">
                  <c:v>7.8281217335300246E-2</c:v>
                </c:pt>
                <c:pt idx="175">
                  <c:v>7.7715069218916022E-2</c:v>
                </c:pt>
                <c:pt idx="176">
                  <c:v>7.712613730504092E-2</c:v>
                </c:pt>
                <c:pt idx="177">
                  <c:v>7.6666989998247725E-2</c:v>
                </c:pt>
                <c:pt idx="178">
                  <c:v>7.6236439712636384E-2</c:v>
                </c:pt>
                <c:pt idx="179">
                  <c:v>7.5916124548815911E-2</c:v>
                </c:pt>
                <c:pt idx="180">
                  <c:v>7.5356023327880162E-2</c:v>
                </c:pt>
                <c:pt idx="181">
                  <c:v>7.4923030768173526E-2</c:v>
                </c:pt>
                <c:pt idx="182">
                  <c:v>7.4282889369152061E-2</c:v>
                </c:pt>
                <c:pt idx="183">
                  <c:v>7.3646705327178208E-2</c:v>
                </c:pt>
                <c:pt idx="184">
                  <c:v>7.3028351206329889E-2</c:v>
                </c:pt>
                <c:pt idx="185">
                  <c:v>7.2595266217030385E-2</c:v>
                </c:pt>
                <c:pt idx="186">
                  <c:v>7.2149036390990351E-2</c:v>
                </c:pt>
                <c:pt idx="187">
                  <c:v>7.1886473739490531E-2</c:v>
                </c:pt>
                <c:pt idx="188">
                  <c:v>7.1319705340791018E-2</c:v>
                </c:pt>
                <c:pt idx="189">
                  <c:v>7.0966474701329885E-2</c:v>
                </c:pt>
                <c:pt idx="190">
                  <c:v>7.0451943910032178E-2</c:v>
                </c:pt>
              </c:numCache>
            </c:numRef>
          </c:yVal>
          <c:smooth val="1"/>
          <c:extLst>
            <c:ext xmlns:c16="http://schemas.microsoft.com/office/drawing/2014/chart" uri="{C3380CC4-5D6E-409C-BE32-E72D297353CC}">
              <c16:uniqueId val="{00000000-10B0-4D6D-84C2-ABD4DDB42D17}"/>
            </c:ext>
          </c:extLst>
        </c:ser>
        <c:ser>
          <c:idx val="1"/>
          <c:order val="1"/>
          <c:tx>
            <c:strRef>
              <c:f>'Main Results'!$D$1</c:f>
              <c:strCache>
                <c:ptCount val="1"/>
                <c:pt idx="0">
                  <c:v>Owned Cars</c:v>
                </c:pt>
              </c:strCache>
            </c:strRef>
          </c:tx>
          <c:spPr>
            <a:ln w="50800" cap="rnd">
              <a:solidFill>
                <a:schemeClr val="accent2"/>
              </a:solidFill>
              <a:round/>
            </a:ln>
            <a:effectLst/>
          </c:spPr>
          <c:marker>
            <c:symbol val="none"/>
          </c:marker>
          <c:xVal>
            <c:numRef>
              <c:f>'Main Results'!$B$2:$B$192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'Main Results'!$D$2:$D$192</c:f>
              <c:numCache>
                <c:formatCode>0.00%</c:formatCode>
                <c:ptCount val="191"/>
                <c:pt idx="0">
                  <c:v>0.99999982143971655</c:v>
                </c:pt>
                <c:pt idx="1">
                  <c:v>0.99997604542732155</c:v>
                </c:pt>
                <c:pt idx="2">
                  <c:v>0.99990739630183556</c:v>
                </c:pt>
                <c:pt idx="3">
                  <c:v>0.99978160450112252</c:v>
                </c:pt>
                <c:pt idx="4">
                  <c:v>0.99957288544679335</c:v>
                </c:pt>
                <c:pt idx="5">
                  <c:v>0.99894748755498519</c:v>
                </c:pt>
                <c:pt idx="6">
                  <c:v>0.99777427773781247</c:v>
                </c:pt>
                <c:pt idx="7">
                  <c:v>0.99552626107057318</c:v>
                </c:pt>
                <c:pt idx="8">
                  <c:v>0.99110120950635716</c:v>
                </c:pt>
                <c:pt idx="9">
                  <c:v>0.98414385300951857</c:v>
                </c:pt>
                <c:pt idx="10">
                  <c:v>0.97490012076485777</c:v>
                </c:pt>
                <c:pt idx="11">
                  <c:v>0.96067231856853452</c:v>
                </c:pt>
                <c:pt idx="12">
                  <c:v>0.94288157856036503</c:v>
                </c:pt>
                <c:pt idx="13">
                  <c:v>0.92180752460535598</c:v>
                </c:pt>
                <c:pt idx="14">
                  <c:v>0.89927580723661826</c:v>
                </c:pt>
                <c:pt idx="15">
                  <c:v>0.87282412951205657</c:v>
                </c:pt>
                <c:pt idx="16">
                  <c:v>0.84626462149919623</c:v>
                </c:pt>
                <c:pt idx="17">
                  <c:v>0.81878338396475747</c:v>
                </c:pt>
                <c:pt idx="18">
                  <c:v>0.78804910984455989</c:v>
                </c:pt>
                <c:pt idx="19">
                  <c:v>0.75997590076346921</c:v>
                </c:pt>
                <c:pt idx="20">
                  <c:v>0.73104558365216343</c:v>
                </c:pt>
                <c:pt idx="21">
                  <c:v>0.70256775615533307</c:v>
                </c:pt>
                <c:pt idx="22">
                  <c:v>0.67609584099558973</c:v>
                </c:pt>
                <c:pt idx="23">
                  <c:v>0.64903648352979282</c:v>
                </c:pt>
                <c:pt idx="24">
                  <c:v>0.62269584365036912</c:v>
                </c:pt>
                <c:pt idx="25">
                  <c:v>0.59647528483180035</c:v>
                </c:pt>
                <c:pt idx="26">
                  <c:v>0.57236484080665972</c:v>
                </c:pt>
                <c:pt idx="27">
                  <c:v>0.54969936870270009</c:v>
                </c:pt>
                <c:pt idx="28">
                  <c:v>0.52818289234636095</c:v>
                </c:pt>
                <c:pt idx="29">
                  <c:v>0.5067034742712212</c:v>
                </c:pt>
                <c:pt idx="30">
                  <c:v>0.4865992649074512</c:v>
                </c:pt>
                <c:pt idx="31">
                  <c:v>0.4669734884768012</c:v>
                </c:pt>
                <c:pt idx="32">
                  <c:v>0.44961147151410152</c:v>
                </c:pt>
                <c:pt idx="33">
                  <c:v>0.43253214654286798</c:v>
                </c:pt>
                <c:pt idx="34">
                  <c:v>0.41620409332831154</c:v>
                </c:pt>
                <c:pt idx="35">
                  <c:v>0.40041921461389585</c:v>
                </c:pt>
                <c:pt idx="36">
                  <c:v>0.38551762884630092</c:v>
                </c:pt>
                <c:pt idx="37">
                  <c:v>0.37168627796828235</c:v>
                </c:pt>
                <c:pt idx="38">
                  <c:v>0.35920901311240316</c:v>
                </c:pt>
                <c:pt idx="39">
                  <c:v>0.34644778266155529</c:v>
                </c:pt>
                <c:pt idx="40">
                  <c:v>0.33459175936100838</c:v>
                </c:pt>
                <c:pt idx="41">
                  <c:v>0.32232629379025712</c:v>
                </c:pt>
                <c:pt idx="42">
                  <c:v>0.31109508022358168</c:v>
                </c:pt>
                <c:pt idx="43">
                  <c:v>0.30192006729849685</c:v>
                </c:pt>
                <c:pt idx="44">
                  <c:v>0.29224549529105592</c:v>
                </c:pt>
                <c:pt idx="45">
                  <c:v>0.2835524459312263</c:v>
                </c:pt>
                <c:pt idx="46">
                  <c:v>0.27491159803048015</c:v>
                </c:pt>
                <c:pt idx="47">
                  <c:v>0.26708494873760447</c:v>
                </c:pt>
                <c:pt idx="48">
                  <c:v>0.25870056096871974</c:v>
                </c:pt>
                <c:pt idx="49">
                  <c:v>0.25113524517392782</c:v>
                </c:pt>
                <c:pt idx="50">
                  <c:v>0.2447570401835435</c:v>
                </c:pt>
                <c:pt idx="51">
                  <c:v>0.23743775125885513</c:v>
                </c:pt>
                <c:pt idx="52">
                  <c:v>0.23089694767990976</c:v>
                </c:pt>
                <c:pt idx="53">
                  <c:v>0.22457736022792751</c:v>
                </c:pt>
                <c:pt idx="54">
                  <c:v>0.21857224902759287</c:v>
                </c:pt>
                <c:pt idx="55">
                  <c:v>0.21300334337368942</c:v>
                </c:pt>
                <c:pt idx="56">
                  <c:v>0.20699327136286927</c:v>
                </c:pt>
                <c:pt idx="57">
                  <c:v>0.2014923753559914</c:v>
                </c:pt>
                <c:pt idx="58">
                  <c:v>0.19646839341794553</c:v>
                </c:pt>
                <c:pt idx="59">
                  <c:v>0.19198135879206613</c:v>
                </c:pt>
                <c:pt idx="60">
                  <c:v>0.18735990930101154</c:v>
                </c:pt>
                <c:pt idx="61">
                  <c:v>0.18311202877816035</c:v>
                </c:pt>
                <c:pt idx="62">
                  <c:v>0.17891558066197621</c:v>
                </c:pt>
                <c:pt idx="63">
                  <c:v>0.17418725708172256</c:v>
                </c:pt>
                <c:pt idx="64">
                  <c:v>0.17035005093264655</c:v>
                </c:pt>
                <c:pt idx="65">
                  <c:v>0.16618621761789998</c:v>
                </c:pt>
                <c:pt idx="66">
                  <c:v>0.16241044786082437</c:v>
                </c:pt>
                <c:pt idx="67">
                  <c:v>0.15884102724267535</c:v>
                </c:pt>
                <c:pt idx="68">
                  <c:v>0.15557037785168182</c:v>
                </c:pt>
                <c:pt idx="69">
                  <c:v>0.15242604389777803</c:v>
                </c:pt>
                <c:pt idx="70">
                  <c:v>0.149351047836772</c:v>
                </c:pt>
                <c:pt idx="71">
                  <c:v>0.14623280004926231</c:v>
                </c:pt>
                <c:pt idx="72">
                  <c:v>0.14312256047023519</c:v>
                </c:pt>
                <c:pt idx="73">
                  <c:v>0.14013010293439443</c:v>
                </c:pt>
                <c:pt idx="74">
                  <c:v>0.1371022831105092</c:v>
                </c:pt>
                <c:pt idx="75">
                  <c:v>0.13439350982487486</c:v>
                </c:pt>
                <c:pt idx="76">
                  <c:v>0.13209075968896966</c:v>
                </c:pt>
                <c:pt idx="77">
                  <c:v>0.1297637349106604</c:v>
                </c:pt>
                <c:pt idx="78">
                  <c:v>0.12721009029469454</c:v>
                </c:pt>
                <c:pt idx="79">
                  <c:v>0.12467890291485639</c:v>
                </c:pt>
                <c:pt idx="80">
                  <c:v>0.12250120733365555</c:v>
                </c:pt>
                <c:pt idx="81">
                  <c:v>0.12003987455218246</c:v>
                </c:pt>
                <c:pt idx="82">
                  <c:v>0.11788706712764196</c:v>
                </c:pt>
                <c:pt idx="83">
                  <c:v>0.11589232061881627</c:v>
                </c:pt>
                <c:pt idx="84">
                  <c:v>0.11413574123344827</c:v>
                </c:pt>
                <c:pt idx="85">
                  <c:v>0.11225710045815407</c:v>
                </c:pt>
                <c:pt idx="86">
                  <c:v>0.11042788536065729</c:v>
                </c:pt>
                <c:pt idx="87">
                  <c:v>0.10841969736227841</c:v>
                </c:pt>
                <c:pt idx="88">
                  <c:v>0.10666333684076201</c:v>
                </c:pt>
                <c:pt idx="89">
                  <c:v>0.10492282053448221</c:v>
                </c:pt>
                <c:pt idx="90">
                  <c:v>0.10340095942845828</c:v>
                </c:pt>
                <c:pt idx="91">
                  <c:v>0.10150599831338469</c:v>
                </c:pt>
                <c:pt idx="92">
                  <c:v>0.10018171407850096</c:v>
                </c:pt>
                <c:pt idx="93">
                  <c:v>9.8711184409162045E-2</c:v>
                </c:pt>
                <c:pt idx="94">
                  <c:v>9.7377036912066117E-2</c:v>
                </c:pt>
                <c:pt idx="95">
                  <c:v>9.596367481136614E-2</c:v>
                </c:pt>
                <c:pt idx="96">
                  <c:v>9.4356373870881027E-2</c:v>
                </c:pt>
                <c:pt idx="97">
                  <c:v>9.3252937901590172E-2</c:v>
                </c:pt>
                <c:pt idx="98">
                  <c:v>9.1651822390539484E-2</c:v>
                </c:pt>
                <c:pt idx="99">
                  <c:v>9.0355649622712475E-2</c:v>
                </c:pt>
                <c:pt idx="100">
                  <c:v>8.9113137259103303E-2</c:v>
                </c:pt>
                <c:pt idx="101">
                  <c:v>8.7836485233012351E-2</c:v>
                </c:pt>
                <c:pt idx="102">
                  <c:v>8.6587719877688651E-2</c:v>
                </c:pt>
                <c:pt idx="103">
                  <c:v>8.5349360993759671E-2</c:v>
                </c:pt>
                <c:pt idx="104">
                  <c:v>8.4149560699161019E-2</c:v>
                </c:pt>
                <c:pt idx="105">
                  <c:v>8.316602492804348E-2</c:v>
                </c:pt>
                <c:pt idx="106">
                  <c:v>8.2110475733034427E-2</c:v>
                </c:pt>
                <c:pt idx="107">
                  <c:v>8.0956289165673767E-2</c:v>
                </c:pt>
                <c:pt idx="108">
                  <c:v>7.9599933341200857E-2</c:v>
                </c:pt>
                <c:pt idx="109">
                  <c:v>7.8462207842028731E-2</c:v>
                </c:pt>
                <c:pt idx="110">
                  <c:v>7.7188436185043563E-2</c:v>
                </c:pt>
                <c:pt idx="111">
                  <c:v>7.6061087396489202E-2</c:v>
                </c:pt>
                <c:pt idx="112">
                  <c:v>7.5377610599964173E-2</c:v>
                </c:pt>
                <c:pt idx="113">
                  <c:v>7.4310582794204771E-2</c:v>
                </c:pt>
                <c:pt idx="114">
                  <c:v>7.3596648717122903E-2</c:v>
                </c:pt>
                <c:pt idx="115">
                  <c:v>7.2648372911728876E-2</c:v>
                </c:pt>
                <c:pt idx="116">
                  <c:v>7.1854641335586611E-2</c:v>
                </c:pt>
                <c:pt idx="117">
                  <c:v>7.1089773311750148E-2</c:v>
                </c:pt>
                <c:pt idx="118">
                  <c:v>7.023754686701178E-2</c:v>
                </c:pt>
                <c:pt idx="119">
                  <c:v>6.9590825283703306E-2</c:v>
                </c:pt>
                <c:pt idx="120">
                  <c:v>6.8708236674709267E-2</c:v>
                </c:pt>
                <c:pt idx="121">
                  <c:v>6.7864465509619332E-2</c:v>
                </c:pt>
                <c:pt idx="122">
                  <c:v>6.7264052235933458E-2</c:v>
                </c:pt>
                <c:pt idx="123">
                  <c:v>6.6514990211867353E-2</c:v>
                </c:pt>
                <c:pt idx="124">
                  <c:v>6.5858177437928211E-2</c:v>
                </c:pt>
                <c:pt idx="125">
                  <c:v>6.5083630112736102E-2</c:v>
                </c:pt>
                <c:pt idx="126">
                  <c:v>6.4436205319921225E-2</c:v>
                </c:pt>
                <c:pt idx="127">
                  <c:v>6.3684590278372255E-2</c:v>
                </c:pt>
                <c:pt idx="128">
                  <c:v>6.2984397831632122E-2</c:v>
                </c:pt>
                <c:pt idx="129">
                  <c:v>6.2325998025884122E-2</c:v>
                </c:pt>
                <c:pt idx="130">
                  <c:v>6.1882446037952232E-2</c:v>
                </c:pt>
                <c:pt idx="131">
                  <c:v>6.1301202205755745E-2</c:v>
                </c:pt>
                <c:pt idx="132">
                  <c:v>6.0705976819988239E-2</c:v>
                </c:pt>
                <c:pt idx="133">
                  <c:v>6.0137040899960525E-2</c:v>
                </c:pt>
                <c:pt idx="134">
                  <c:v>5.9414401875911405E-2</c:v>
                </c:pt>
                <c:pt idx="135">
                  <c:v>5.8809153940241332E-2</c:v>
                </c:pt>
                <c:pt idx="136">
                  <c:v>5.8194446872664618E-2</c:v>
                </c:pt>
                <c:pt idx="137">
                  <c:v>5.7596878409865715E-2</c:v>
                </c:pt>
                <c:pt idx="138">
                  <c:v>5.6898634083155764E-2</c:v>
                </c:pt>
                <c:pt idx="139">
                  <c:v>5.6434423719308513E-2</c:v>
                </c:pt>
                <c:pt idx="140">
                  <c:v>5.6007634039131227E-2</c:v>
                </c:pt>
                <c:pt idx="141">
                  <c:v>5.556792379074782E-2</c:v>
                </c:pt>
                <c:pt idx="142">
                  <c:v>5.5162026387815422E-2</c:v>
                </c:pt>
                <c:pt idx="143">
                  <c:v>5.4614533371535101E-2</c:v>
                </c:pt>
                <c:pt idx="144">
                  <c:v>5.4175116299974513E-2</c:v>
                </c:pt>
                <c:pt idx="145">
                  <c:v>5.3719356182842848E-2</c:v>
                </c:pt>
                <c:pt idx="146">
                  <c:v>5.3240732033960736E-2</c:v>
                </c:pt>
                <c:pt idx="147">
                  <c:v>5.2729211852887481E-2</c:v>
                </c:pt>
                <c:pt idx="148">
                  <c:v>5.2067397166219442E-2</c:v>
                </c:pt>
                <c:pt idx="149">
                  <c:v>5.1728662654532132E-2</c:v>
                </c:pt>
                <c:pt idx="150">
                  <c:v>5.128692301208726E-2</c:v>
                </c:pt>
                <c:pt idx="151">
                  <c:v>5.0730195728410643E-2</c:v>
                </c:pt>
                <c:pt idx="152">
                  <c:v>5.0153465115693185E-2</c:v>
                </c:pt>
                <c:pt idx="153">
                  <c:v>4.9814776520510362E-2</c:v>
                </c:pt>
                <c:pt idx="154">
                  <c:v>4.9380991465422297E-2</c:v>
                </c:pt>
                <c:pt idx="155">
                  <c:v>4.891887046833121E-2</c:v>
                </c:pt>
                <c:pt idx="156">
                  <c:v>4.8629966249291168E-2</c:v>
                </c:pt>
                <c:pt idx="157">
                  <c:v>4.8418946298595222E-2</c:v>
                </c:pt>
                <c:pt idx="158">
                  <c:v>4.7953950990731409E-2</c:v>
                </c:pt>
                <c:pt idx="159">
                  <c:v>4.7641148958137647E-2</c:v>
                </c:pt>
                <c:pt idx="160">
                  <c:v>4.71104095460112E-2</c:v>
                </c:pt>
                <c:pt idx="161">
                  <c:v>4.6713148639164981E-2</c:v>
                </c:pt>
                <c:pt idx="162">
                  <c:v>4.6385960069669219E-2</c:v>
                </c:pt>
                <c:pt idx="163">
                  <c:v>4.6104273595289791E-2</c:v>
                </c:pt>
                <c:pt idx="164">
                  <c:v>4.5688852295292071E-2</c:v>
                </c:pt>
                <c:pt idx="165">
                  <c:v>4.5236649778873317E-2</c:v>
                </c:pt>
                <c:pt idx="166">
                  <c:v>4.499727406539622E-2</c:v>
                </c:pt>
                <c:pt idx="167">
                  <c:v>4.4668611586569762E-2</c:v>
                </c:pt>
                <c:pt idx="168">
                  <c:v>4.422966467402889E-2</c:v>
                </c:pt>
                <c:pt idx="169">
                  <c:v>4.3921897748134375E-2</c:v>
                </c:pt>
                <c:pt idx="170">
                  <c:v>4.3647452000482367E-2</c:v>
                </c:pt>
                <c:pt idx="171">
                  <c:v>4.3128112707847333E-2</c:v>
                </c:pt>
                <c:pt idx="172">
                  <c:v>4.2878161354681699E-2</c:v>
                </c:pt>
                <c:pt idx="173">
                  <c:v>4.255226294462866E-2</c:v>
                </c:pt>
                <c:pt idx="174">
                  <c:v>4.2216746566628216E-2</c:v>
                </c:pt>
                <c:pt idx="175">
                  <c:v>4.1897352480198324E-2</c:v>
                </c:pt>
                <c:pt idx="176">
                  <c:v>4.157308705988727E-2</c:v>
                </c:pt>
                <c:pt idx="177">
                  <c:v>4.132557478404808E-2</c:v>
                </c:pt>
                <c:pt idx="178">
                  <c:v>4.1087900480498485E-2</c:v>
                </c:pt>
                <c:pt idx="179">
                  <c:v>4.0895213684956522E-2</c:v>
                </c:pt>
                <c:pt idx="180">
                  <c:v>4.0533146967334566E-2</c:v>
                </c:pt>
                <c:pt idx="181">
                  <c:v>4.0291219282990176E-2</c:v>
                </c:pt>
                <c:pt idx="182">
                  <c:v>3.9960925835141548E-2</c:v>
                </c:pt>
                <c:pt idx="183">
                  <c:v>3.9616037336338006E-2</c:v>
                </c:pt>
                <c:pt idx="184">
                  <c:v>3.9257211622667043E-2</c:v>
                </c:pt>
                <c:pt idx="185">
                  <c:v>3.9017189011799847E-2</c:v>
                </c:pt>
                <c:pt idx="186">
                  <c:v>3.8758172669959956E-2</c:v>
                </c:pt>
                <c:pt idx="187">
                  <c:v>3.8571686487180568E-2</c:v>
                </c:pt>
                <c:pt idx="188">
                  <c:v>3.819846837584806E-2</c:v>
                </c:pt>
                <c:pt idx="189">
                  <c:v>3.7987562739396519E-2</c:v>
                </c:pt>
                <c:pt idx="190">
                  <c:v>3.7675298750694419E-2</c:v>
                </c:pt>
              </c:numCache>
            </c:numRef>
          </c:yVal>
          <c:smooth val="1"/>
          <c:extLst>
            <c:ext xmlns:c16="http://schemas.microsoft.com/office/drawing/2014/chart" uri="{C3380CC4-5D6E-409C-BE32-E72D297353CC}">
              <c16:uniqueId val="{00000001-10B0-4D6D-84C2-ABD4DDB42D17}"/>
            </c:ext>
          </c:extLst>
        </c:ser>
        <c:ser>
          <c:idx val="2"/>
          <c:order val="2"/>
          <c:tx>
            <c:strRef>
              <c:f>'Main Results'!$E$1</c:f>
              <c:strCache>
                <c:ptCount val="1"/>
                <c:pt idx="0">
                  <c:v>VMT</c:v>
                </c:pt>
              </c:strCache>
            </c:strRef>
          </c:tx>
          <c:spPr>
            <a:ln w="50800" cap="rnd">
              <a:solidFill>
                <a:schemeClr val="accent3"/>
              </a:solidFill>
              <a:round/>
            </a:ln>
            <a:effectLst/>
          </c:spPr>
          <c:marker>
            <c:symbol val="none"/>
          </c:marker>
          <c:xVal>
            <c:numRef>
              <c:f>'Main Results'!$B$2:$B$192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'Main Results'!$E$2:$E$192</c:f>
              <c:numCache>
                <c:formatCode>0.00%</c:formatCode>
                <c:ptCount val="191"/>
                <c:pt idx="0">
                  <c:v>0.99722911035596096</c:v>
                </c:pt>
                <c:pt idx="1">
                  <c:v>0.99674279872186655</c:v>
                </c:pt>
                <c:pt idx="2">
                  <c:v>0.9948185504268855</c:v>
                </c:pt>
                <c:pt idx="3">
                  <c:v>0.99275102285263239</c:v>
                </c:pt>
                <c:pt idx="4">
                  <c:v>0.99033091024405784</c:v>
                </c:pt>
                <c:pt idx="5">
                  <c:v>0.98605030375726455</c:v>
                </c:pt>
                <c:pt idx="6">
                  <c:v>0.97976955552443068</c:v>
                </c:pt>
                <c:pt idx="7">
                  <c:v>0.97157516467368565</c:v>
                </c:pt>
                <c:pt idx="8">
                  <c:v>0.95991856943136722</c:v>
                </c:pt>
                <c:pt idx="9">
                  <c:v>0.94294296917187603</c:v>
                </c:pt>
                <c:pt idx="10">
                  <c:v>0.92156547066512218</c:v>
                </c:pt>
                <c:pt idx="11">
                  <c:v>0.89523091304144276</c:v>
                </c:pt>
                <c:pt idx="12">
                  <c:v>0.86540351216715417</c:v>
                </c:pt>
                <c:pt idx="13">
                  <c:v>0.83243599785669875</c:v>
                </c:pt>
                <c:pt idx="14">
                  <c:v>0.79727949685606314</c:v>
                </c:pt>
                <c:pt idx="15">
                  <c:v>0.75953797268271095</c:v>
                </c:pt>
                <c:pt idx="16">
                  <c:v>0.72292380722705019</c:v>
                </c:pt>
                <c:pt idx="17">
                  <c:v>0.68460479607259128</c:v>
                </c:pt>
                <c:pt idx="18">
                  <c:v>0.6476289486804313</c:v>
                </c:pt>
                <c:pt idx="19">
                  <c:v>0.61318125817522229</c:v>
                </c:pt>
                <c:pt idx="20">
                  <c:v>0.57767314466218489</c:v>
                </c:pt>
                <c:pt idx="21">
                  <c:v>0.54398898411718588</c:v>
                </c:pt>
                <c:pt idx="22">
                  <c:v>0.5128723139726612</c:v>
                </c:pt>
                <c:pt idx="23">
                  <c:v>0.4829355528371288</c:v>
                </c:pt>
                <c:pt idx="24">
                  <c:v>0.45458644831494499</c:v>
                </c:pt>
                <c:pt idx="25">
                  <c:v>0.426808230423876</c:v>
                </c:pt>
                <c:pt idx="26">
                  <c:v>0.40153431158940461</c:v>
                </c:pt>
                <c:pt idx="27">
                  <c:v>0.37787153606660645</c:v>
                </c:pt>
                <c:pt idx="28">
                  <c:v>0.35578147667309212</c:v>
                </c:pt>
                <c:pt idx="29">
                  <c:v>0.33496993835978223</c:v>
                </c:pt>
                <c:pt idx="30">
                  <c:v>0.31512037376030932</c:v>
                </c:pt>
                <c:pt idx="31">
                  <c:v>0.29633637668762325</c:v>
                </c:pt>
                <c:pt idx="32">
                  <c:v>0.27950200413840803</c:v>
                </c:pt>
                <c:pt idx="33">
                  <c:v>0.2639182289639655</c:v>
                </c:pt>
                <c:pt idx="34">
                  <c:v>0.24912633903078674</c:v>
                </c:pt>
                <c:pt idx="35">
                  <c:v>0.23502715859947604</c:v>
                </c:pt>
                <c:pt idx="36">
                  <c:v>0.22214112475462114</c:v>
                </c:pt>
                <c:pt idx="37">
                  <c:v>0.2098148317066505</c:v>
                </c:pt>
                <c:pt idx="38">
                  <c:v>0.19839309056231413</c:v>
                </c:pt>
                <c:pt idx="39">
                  <c:v>0.18743407619986943</c:v>
                </c:pt>
                <c:pt idx="40">
                  <c:v>0.17764556524942329</c:v>
                </c:pt>
                <c:pt idx="41">
                  <c:v>0.16823005322335627</c:v>
                </c:pt>
                <c:pt idx="42">
                  <c:v>0.15948605259426574</c:v>
                </c:pt>
                <c:pt idx="43">
                  <c:v>0.15138967871520603</c:v>
                </c:pt>
                <c:pt idx="44">
                  <c:v>0.14354393257230574</c:v>
                </c:pt>
                <c:pt idx="45">
                  <c:v>0.13601520351787472</c:v>
                </c:pt>
                <c:pt idx="46">
                  <c:v>0.1293047114803918</c:v>
                </c:pt>
                <c:pt idx="47">
                  <c:v>0.12289054158781577</c:v>
                </c:pt>
                <c:pt idx="48">
                  <c:v>0.11680449432024849</c:v>
                </c:pt>
                <c:pt idx="49">
                  <c:v>0.11113589073923302</c:v>
                </c:pt>
                <c:pt idx="50">
                  <c:v>0.10597845172893418</c:v>
                </c:pt>
                <c:pt idx="51">
                  <c:v>0.10068209196444267</c:v>
                </c:pt>
                <c:pt idx="52">
                  <c:v>9.5961278821795268E-2</c:v>
                </c:pt>
                <c:pt idx="53">
                  <c:v>9.1590978129029818E-2</c:v>
                </c:pt>
                <c:pt idx="54">
                  <c:v>8.7488234162887424E-2</c:v>
                </c:pt>
                <c:pt idx="55">
                  <c:v>8.3552305142559055E-2</c:v>
                </c:pt>
                <c:pt idx="56">
                  <c:v>7.9822856465144698E-2</c:v>
                </c:pt>
                <c:pt idx="57">
                  <c:v>7.6410074417375157E-2</c:v>
                </c:pt>
                <c:pt idx="58">
                  <c:v>7.3126001777946259E-2</c:v>
                </c:pt>
                <c:pt idx="59">
                  <c:v>6.9979771809780017E-2</c:v>
                </c:pt>
                <c:pt idx="60">
                  <c:v>6.7114283528137239E-2</c:v>
                </c:pt>
                <c:pt idx="61">
                  <c:v>6.4337932937001491E-2</c:v>
                </c:pt>
                <c:pt idx="62">
                  <c:v>6.1687835222743619E-2</c:v>
                </c:pt>
                <c:pt idx="63">
                  <c:v>5.9272379309588202E-2</c:v>
                </c:pt>
                <c:pt idx="64">
                  <c:v>5.6965288693185442E-2</c:v>
                </c:pt>
                <c:pt idx="65">
                  <c:v>5.4814527625843136E-2</c:v>
                </c:pt>
                <c:pt idx="66">
                  <c:v>5.2792542467439203E-2</c:v>
                </c:pt>
                <c:pt idx="67">
                  <c:v>5.0789770289634904E-2</c:v>
                </c:pt>
                <c:pt idx="68">
                  <c:v>4.8847208217689751E-2</c:v>
                </c:pt>
                <c:pt idx="69">
                  <c:v>4.7087980645734967E-2</c:v>
                </c:pt>
                <c:pt idx="70">
                  <c:v>4.5372688974284148E-2</c:v>
                </c:pt>
                <c:pt idx="71">
                  <c:v>4.3784164751203725E-2</c:v>
                </c:pt>
                <c:pt idx="72">
                  <c:v>4.230753157449469E-2</c:v>
                </c:pt>
                <c:pt idx="73">
                  <c:v>4.0901499030930724E-2</c:v>
                </c:pt>
                <c:pt idx="74">
                  <c:v>3.9510128112580561E-2</c:v>
                </c:pt>
                <c:pt idx="75">
                  <c:v>3.8149597599460953E-2</c:v>
                </c:pt>
                <c:pt idx="76">
                  <c:v>3.6869781958119831E-2</c:v>
                </c:pt>
                <c:pt idx="77">
                  <c:v>3.5649371251429335E-2</c:v>
                </c:pt>
                <c:pt idx="78">
                  <c:v>3.4408656572405501E-2</c:v>
                </c:pt>
                <c:pt idx="79">
                  <c:v>3.32742895661318E-2</c:v>
                </c:pt>
                <c:pt idx="80">
                  <c:v>3.2203950066015244E-2</c:v>
                </c:pt>
                <c:pt idx="81">
                  <c:v>3.1155548000878969E-2</c:v>
                </c:pt>
                <c:pt idx="82">
                  <c:v>3.0161331741074594E-2</c:v>
                </c:pt>
                <c:pt idx="83">
                  <c:v>2.9212616615987116E-2</c:v>
                </c:pt>
                <c:pt idx="84">
                  <c:v>2.8371337103738653E-2</c:v>
                </c:pt>
                <c:pt idx="85">
                  <c:v>2.7511900856332434E-2</c:v>
                </c:pt>
                <c:pt idx="86">
                  <c:v>2.6653179249128561E-2</c:v>
                </c:pt>
                <c:pt idx="87">
                  <c:v>2.5813597601397644E-2</c:v>
                </c:pt>
                <c:pt idx="88">
                  <c:v>2.5058031784372454E-2</c:v>
                </c:pt>
                <c:pt idx="89">
                  <c:v>2.4335663692548075E-2</c:v>
                </c:pt>
                <c:pt idx="90">
                  <c:v>2.3666533617959597E-2</c:v>
                </c:pt>
                <c:pt idx="91">
                  <c:v>2.2986884603790197E-2</c:v>
                </c:pt>
                <c:pt idx="92">
                  <c:v>2.232753563582154E-2</c:v>
                </c:pt>
                <c:pt idx="93">
                  <c:v>2.167354339861452E-2</c:v>
                </c:pt>
                <c:pt idx="94">
                  <c:v>2.1086493395930699E-2</c:v>
                </c:pt>
                <c:pt idx="95">
                  <c:v>2.0552350194471249E-2</c:v>
                </c:pt>
                <c:pt idx="96">
                  <c:v>1.997133824219352E-2</c:v>
                </c:pt>
                <c:pt idx="97">
                  <c:v>1.9491089717940165E-2</c:v>
                </c:pt>
                <c:pt idx="98">
                  <c:v>1.9023273772502097E-2</c:v>
                </c:pt>
                <c:pt idx="99">
                  <c:v>1.8555834692367955E-2</c:v>
                </c:pt>
                <c:pt idx="100">
                  <c:v>1.8100000467012788E-2</c:v>
                </c:pt>
                <c:pt idx="101">
                  <c:v>1.7598018790569953E-2</c:v>
                </c:pt>
                <c:pt idx="102">
                  <c:v>1.7156222504904586E-2</c:v>
                </c:pt>
                <c:pt idx="103">
                  <c:v>1.672135276684367E-2</c:v>
                </c:pt>
                <c:pt idx="104">
                  <c:v>1.6314421744698521E-2</c:v>
                </c:pt>
                <c:pt idx="105">
                  <c:v>1.5925953084179319E-2</c:v>
                </c:pt>
                <c:pt idx="106">
                  <c:v>1.5558522696623412E-2</c:v>
                </c:pt>
                <c:pt idx="107">
                  <c:v>1.5186020388035064E-2</c:v>
                </c:pt>
                <c:pt idx="108">
                  <c:v>1.4843708321241636E-2</c:v>
                </c:pt>
                <c:pt idx="109">
                  <c:v>1.4483136927573439E-2</c:v>
                </c:pt>
                <c:pt idx="110">
                  <c:v>1.4125578267266055E-2</c:v>
                </c:pt>
                <c:pt idx="111">
                  <c:v>1.3778289577469705E-2</c:v>
                </c:pt>
                <c:pt idx="112">
                  <c:v>1.3472822239931128E-2</c:v>
                </c:pt>
                <c:pt idx="113">
                  <c:v>1.3149292277292892E-2</c:v>
                </c:pt>
                <c:pt idx="114">
                  <c:v>1.2889999972963558E-2</c:v>
                </c:pt>
                <c:pt idx="115">
                  <c:v>1.2574698035022263E-2</c:v>
                </c:pt>
                <c:pt idx="116">
                  <c:v>1.2314322829700398E-2</c:v>
                </c:pt>
                <c:pt idx="117">
                  <c:v>1.2020952537837241E-2</c:v>
                </c:pt>
                <c:pt idx="118">
                  <c:v>1.1751127133456466E-2</c:v>
                </c:pt>
                <c:pt idx="119">
                  <c:v>1.1546980649717611E-2</c:v>
                </c:pt>
                <c:pt idx="120">
                  <c:v>1.1288770216094639E-2</c:v>
                </c:pt>
                <c:pt idx="121">
                  <c:v>1.1025544655411047E-2</c:v>
                </c:pt>
                <c:pt idx="122">
                  <c:v>1.0812225932222724E-2</c:v>
                </c:pt>
                <c:pt idx="123">
                  <c:v>1.0606786486514112E-2</c:v>
                </c:pt>
                <c:pt idx="124">
                  <c:v>1.038836734770357E-2</c:v>
                </c:pt>
                <c:pt idx="125">
                  <c:v>1.0197775698915987E-2</c:v>
                </c:pt>
                <c:pt idx="126">
                  <c:v>1.0004947002438636E-2</c:v>
                </c:pt>
                <c:pt idx="127">
                  <c:v>9.783987819308974E-3</c:v>
                </c:pt>
                <c:pt idx="128">
                  <c:v>9.5947709181557934E-3</c:v>
                </c:pt>
                <c:pt idx="129">
                  <c:v>9.4172109700798364E-3</c:v>
                </c:pt>
                <c:pt idx="130">
                  <c:v>9.2217010670894994E-3</c:v>
                </c:pt>
                <c:pt idx="131">
                  <c:v>9.0403982477065773E-3</c:v>
                </c:pt>
                <c:pt idx="132">
                  <c:v>8.8560377329036776E-3</c:v>
                </c:pt>
                <c:pt idx="133">
                  <c:v>8.6885313165178651E-3</c:v>
                </c:pt>
                <c:pt idx="134">
                  <c:v>8.5140198599752883E-3</c:v>
                </c:pt>
                <c:pt idx="135">
                  <c:v>8.3536425458488519E-3</c:v>
                </c:pt>
                <c:pt idx="136">
                  <c:v>8.1932467070447348E-3</c:v>
                </c:pt>
                <c:pt idx="137">
                  <c:v>8.0188390091854023E-3</c:v>
                </c:pt>
                <c:pt idx="138">
                  <c:v>7.8447071889896532E-3</c:v>
                </c:pt>
                <c:pt idx="139">
                  <c:v>7.6892234425487808E-3</c:v>
                </c:pt>
                <c:pt idx="140">
                  <c:v>7.5595711309347207E-3</c:v>
                </c:pt>
                <c:pt idx="141">
                  <c:v>7.4314531082964649E-3</c:v>
                </c:pt>
                <c:pt idx="142">
                  <c:v>7.3060589131303524E-3</c:v>
                </c:pt>
                <c:pt idx="143">
                  <c:v>7.1922742975780909E-3</c:v>
                </c:pt>
                <c:pt idx="144">
                  <c:v>7.0714217948875321E-3</c:v>
                </c:pt>
                <c:pt idx="145">
                  <c:v>6.9522546980805133E-3</c:v>
                </c:pt>
                <c:pt idx="146">
                  <c:v>6.834970600612349E-3</c:v>
                </c:pt>
                <c:pt idx="147">
                  <c:v>6.7202864049423945E-3</c:v>
                </c:pt>
                <c:pt idx="148">
                  <c:v>6.5801534144171846E-3</c:v>
                </c:pt>
                <c:pt idx="149">
                  <c:v>6.4798285521722697E-3</c:v>
                </c:pt>
                <c:pt idx="150">
                  <c:v>6.3566908768870143E-3</c:v>
                </c:pt>
                <c:pt idx="151">
                  <c:v>6.2506347871488788E-3</c:v>
                </c:pt>
                <c:pt idx="152">
                  <c:v>6.138342206647991E-3</c:v>
                </c:pt>
                <c:pt idx="153">
                  <c:v>6.0484006698577559E-3</c:v>
                </c:pt>
                <c:pt idx="154">
                  <c:v>5.9539662531306031E-3</c:v>
                </c:pt>
                <c:pt idx="155">
                  <c:v>5.8613864902769802E-3</c:v>
                </c:pt>
                <c:pt idx="156">
                  <c:v>5.773696353054282E-3</c:v>
                </c:pt>
                <c:pt idx="157">
                  <c:v>5.6932937781733516E-3</c:v>
                </c:pt>
                <c:pt idx="158">
                  <c:v>5.5924233183814289E-3</c:v>
                </c:pt>
                <c:pt idx="159">
                  <c:v>5.5145539730736088E-3</c:v>
                </c:pt>
                <c:pt idx="160">
                  <c:v>5.4164879022557157E-3</c:v>
                </c:pt>
                <c:pt idx="161">
                  <c:v>5.3445738350794362E-3</c:v>
                </c:pt>
                <c:pt idx="162">
                  <c:v>5.2564473227863706E-3</c:v>
                </c:pt>
                <c:pt idx="163">
                  <c:v>5.1839712991257388E-3</c:v>
                </c:pt>
                <c:pt idx="164">
                  <c:v>5.1077203921243413E-3</c:v>
                </c:pt>
                <c:pt idx="165">
                  <c:v>5.0304822943615813E-3</c:v>
                </c:pt>
                <c:pt idx="166">
                  <c:v>4.9616854641997476E-3</c:v>
                </c:pt>
                <c:pt idx="167">
                  <c:v>4.8835391597817019E-3</c:v>
                </c:pt>
                <c:pt idx="168">
                  <c:v>4.8137819485660057E-3</c:v>
                </c:pt>
                <c:pt idx="169">
                  <c:v>4.7538125281399229E-3</c:v>
                </c:pt>
                <c:pt idx="170">
                  <c:v>4.6819763947601768E-3</c:v>
                </c:pt>
                <c:pt idx="171">
                  <c:v>4.6103284450399133E-3</c:v>
                </c:pt>
                <c:pt idx="172">
                  <c:v>4.5525496511079622E-3</c:v>
                </c:pt>
                <c:pt idx="173">
                  <c:v>4.4971851206608562E-3</c:v>
                </c:pt>
                <c:pt idx="174">
                  <c:v>4.4313735516472979E-3</c:v>
                </c:pt>
                <c:pt idx="175">
                  <c:v>4.3632592906620582E-3</c:v>
                </c:pt>
                <c:pt idx="176">
                  <c:v>4.2948051439484648E-3</c:v>
                </c:pt>
                <c:pt idx="177">
                  <c:v>4.2339154175612039E-3</c:v>
                </c:pt>
                <c:pt idx="178">
                  <c:v>4.1741218195177144E-3</c:v>
                </c:pt>
                <c:pt idx="179">
                  <c:v>4.1272782537939909E-3</c:v>
                </c:pt>
                <c:pt idx="180">
                  <c:v>4.068767423667804E-3</c:v>
                </c:pt>
                <c:pt idx="181">
                  <c:v>4.0151046131417902E-3</c:v>
                </c:pt>
                <c:pt idx="182">
                  <c:v>3.9587058398477789E-3</c:v>
                </c:pt>
                <c:pt idx="183">
                  <c:v>3.9118988225285024E-3</c:v>
                </c:pt>
                <c:pt idx="184">
                  <c:v>3.8495894251620796E-3</c:v>
                </c:pt>
                <c:pt idx="185">
                  <c:v>3.7997096232099655E-3</c:v>
                </c:pt>
                <c:pt idx="186">
                  <c:v>3.7649642480992881E-3</c:v>
                </c:pt>
                <c:pt idx="187">
                  <c:v>3.7185769162920695E-3</c:v>
                </c:pt>
                <c:pt idx="188">
                  <c:v>3.668374274810122E-3</c:v>
                </c:pt>
                <c:pt idx="189">
                  <c:v>3.6234408872811582E-3</c:v>
                </c:pt>
                <c:pt idx="190">
                  <c:v>3.5768415690927893E-3</c:v>
                </c:pt>
              </c:numCache>
            </c:numRef>
          </c:yVal>
          <c:smooth val="1"/>
          <c:extLst>
            <c:ext xmlns:c16="http://schemas.microsoft.com/office/drawing/2014/chart" uri="{C3380CC4-5D6E-409C-BE32-E72D297353CC}">
              <c16:uniqueId val="{00000002-10B0-4D6D-84C2-ABD4DDB42D17}"/>
            </c:ext>
          </c:extLst>
        </c:ser>
        <c:dLbls>
          <c:showLegendKey val="0"/>
          <c:showVal val="0"/>
          <c:showCatName val="0"/>
          <c:showSerName val="0"/>
          <c:showPercent val="0"/>
          <c:showBubbleSize val="0"/>
        </c:dLbls>
        <c:axId val="1006796576"/>
        <c:axId val="1084302032"/>
      </c:scatterChart>
      <c:valAx>
        <c:axId val="1006796576"/>
        <c:scaling>
          <c:orientation val="minMax"/>
          <c:max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Average Price Per Mile For Alternatives to Owned Cars</a:t>
                </a:r>
              </a:p>
            </c:rich>
          </c:tx>
          <c:layout>
            <c:manualLayout>
              <c:xMode val="edge"/>
              <c:yMode val="edge"/>
              <c:x val="0.20252796762356631"/>
              <c:y val="0.9033556232278010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84302032"/>
        <c:crosses val="autoZero"/>
        <c:crossBetween val="midCat"/>
        <c:majorUnit val="0.25"/>
      </c:valAx>
      <c:valAx>
        <c:axId val="10843020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06796576"/>
        <c:crosses val="autoZero"/>
        <c:crossBetween val="midCat"/>
      </c:valAx>
      <c:spPr>
        <a:noFill/>
        <a:ln>
          <a:noFill/>
        </a:ln>
        <a:effectLst/>
      </c:spPr>
    </c:plotArea>
    <c:legend>
      <c:legendPos val="b"/>
      <c:layout>
        <c:manualLayout>
          <c:xMode val="edge"/>
          <c:yMode val="edge"/>
          <c:x val="0.62675979061939291"/>
          <c:y val="0.21126091442695227"/>
          <c:w val="0.26331020063170069"/>
          <c:h val="0.16521416380164777"/>
        </c:manualLayout>
      </c:layout>
      <c:overlay val="0"/>
      <c:spPr>
        <a:solidFill>
          <a:schemeClr val="bg1"/>
        </a:solidFill>
        <a:ln w="9525">
          <a:solidFill>
            <a:schemeClr val="bg1">
              <a:lumMod val="85000"/>
            </a:schemeClr>
          </a:solid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a:t>Fraction of Households, Owned Cars, and Owned Car VMT Economically Shed By Price Point, 2017</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6885236802199"/>
          <c:y val="0.17235831455359915"/>
          <c:w val="0.8549834399384294"/>
          <c:h val="0.65452003532402225"/>
        </c:manualLayout>
      </c:layout>
      <c:scatterChart>
        <c:scatterStyle val="smoothMarker"/>
        <c:varyColors val="0"/>
        <c:ser>
          <c:idx val="0"/>
          <c:order val="0"/>
          <c:tx>
            <c:strRef>
              <c:f>'Main Results'!$C$1</c:f>
              <c:strCache>
                <c:ptCount val="1"/>
                <c:pt idx="0">
                  <c:v>Households</c:v>
                </c:pt>
              </c:strCache>
            </c:strRef>
          </c:tx>
          <c:spPr>
            <a:ln w="50800" cap="rnd">
              <a:solidFill>
                <a:schemeClr val="accent1"/>
              </a:solidFill>
              <a:round/>
            </a:ln>
            <a:effectLst/>
          </c:spPr>
          <c:marker>
            <c:symbol val="none"/>
          </c:marker>
          <c:xVal>
            <c:numRef>
              <c:f>'Main Results'!$B$2:$B$192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'Main Results'!$C$2:$C$192</c:f>
              <c:numCache>
                <c:formatCode>0.00%</c:formatCode>
                <c:ptCount val="191"/>
                <c:pt idx="0">
                  <c:v>0.99949561842692858</c:v>
                </c:pt>
                <c:pt idx="1">
                  <c:v>0.99949561842692858</c:v>
                </c:pt>
                <c:pt idx="2">
                  <c:v>0.99942651989272857</c:v>
                </c:pt>
                <c:pt idx="3">
                  <c:v>0.99941458519309623</c:v>
                </c:pt>
                <c:pt idx="4">
                  <c:v>0.99929092229471173</c:v>
                </c:pt>
                <c:pt idx="5">
                  <c:v>0.99900980275307905</c:v>
                </c:pt>
                <c:pt idx="6">
                  <c:v>0.99862399164837912</c:v>
                </c:pt>
                <c:pt idx="7">
                  <c:v>0.99750917462698641</c:v>
                </c:pt>
                <c:pt idx="8">
                  <c:v>0.99584244371509512</c:v>
                </c:pt>
                <c:pt idx="9">
                  <c:v>0.993206037077764</c:v>
                </c:pt>
                <c:pt idx="10">
                  <c:v>0.98916389390930881</c:v>
                </c:pt>
                <c:pt idx="11">
                  <c:v>0.98188571011972037</c:v>
                </c:pt>
                <c:pt idx="12">
                  <c:v>0.97368879805136721</c:v>
                </c:pt>
                <c:pt idx="13">
                  <c:v>0.96503949436850345</c:v>
                </c:pt>
                <c:pt idx="14">
                  <c:v>0.95442314825370156</c:v>
                </c:pt>
                <c:pt idx="15">
                  <c:v>0.940077827897142</c:v>
                </c:pt>
                <c:pt idx="16">
                  <c:v>0.92606071638560661</c:v>
                </c:pt>
                <c:pt idx="17">
                  <c:v>0.90993793363089603</c:v>
                </c:pt>
                <c:pt idx="18">
                  <c:v>0.89158165973057568</c:v>
                </c:pt>
                <c:pt idx="19">
                  <c:v>0.87358295392109231</c:v>
                </c:pt>
                <c:pt idx="20">
                  <c:v>0.85491208236792726</c:v>
                </c:pt>
                <c:pt idx="21">
                  <c:v>0.83489872240235175</c:v>
                </c:pt>
                <c:pt idx="22">
                  <c:v>0.8165621397184305</c:v>
                </c:pt>
                <c:pt idx="23">
                  <c:v>0.79681753081016726</c:v>
                </c:pt>
                <c:pt idx="24">
                  <c:v>0.77591775950086617</c:v>
                </c:pt>
                <c:pt idx="25">
                  <c:v>0.75518097399245432</c:v>
                </c:pt>
                <c:pt idx="26">
                  <c:v>0.73502611366684822</c:v>
                </c:pt>
                <c:pt idx="27">
                  <c:v>0.71737569132932255</c:v>
                </c:pt>
                <c:pt idx="28">
                  <c:v>0.69909787005959556</c:v>
                </c:pt>
                <c:pt idx="29">
                  <c:v>0.6801412081782926</c:v>
                </c:pt>
                <c:pt idx="30">
                  <c:v>0.66236118635148711</c:v>
                </c:pt>
                <c:pt idx="31">
                  <c:v>0.64317346631200789</c:v>
                </c:pt>
                <c:pt idx="32">
                  <c:v>0.62594776925513917</c:v>
                </c:pt>
                <c:pt idx="33">
                  <c:v>0.60918600478409235</c:v>
                </c:pt>
                <c:pt idx="34">
                  <c:v>0.59173997151401214</c:v>
                </c:pt>
                <c:pt idx="35">
                  <c:v>0.57554672236132109</c:v>
                </c:pt>
                <c:pt idx="36">
                  <c:v>0.55979295789546879</c:v>
                </c:pt>
                <c:pt idx="37">
                  <c:v>0.54499809627507489</c:v>
                </c:pt>
                <c:pt idx="38">
                  <c:v>0.53148625650883252</c:v>
                </c:pt>
                <c:pt idx="39">
                  <c:v>0.51736875277967587</c:v>
                </c:pt>
                <c:pt idx="40">
                  <c:v>0.50345586433085798</c:v>
                </c:pt>
                <c:pt idx="41">
                  <c:v>0.48864601693731413</c:v>
                </c:pt>
                <c:pt idx="42">
                  <c:v>0.47468876576128849</c:v>
                </c:pt>
                <c:pt idx="43">
                  <c:v>0.46359667266907889</c:v>
                </c:pt>
                <c:pt idx="44">
                  <c:v>0.45088531287637534</c:v>
                </c:pt>
                <c:pt idx="45">
                  <c:v>0.44024678740864043</c:v>
                </c:pt>
                <c:pt idx="46">
                  <c:v>0.42904679015876734</c:v>
                </c:pt>
                <c:pt idx="47">
                  <c:v>0.41934749269696536</c:v>
                </c:pt>
                <c:pt idx="48">
                  <c:v>0.40841899596241293</c:v>
                </c:pt>
                <c:pt idx="49">
                  <c:v>0.3984143943477032</c:v>
                </c:pt>
                <c:pt idx="50">
                  <c:v>0.38979327747958747</c:v>
                </c:pt>
                <c:pt idx="51">
                  <c:v>0.37949400459309179</c:v>
                </c:pt>
                <c:pt idx="52">
                  <c:v>0.37043029347201883</c:v>
                </c:pt>
                <c:pt idx="53">
                  <c:v>0.36153297140102791</c:v>
                </c:pt>
                <c:pt idx="54">
                  <c:v>0.35316163940095868</c:v>
                </c:pt>
                <c:pt idx="55">
                  <c:v>0.34555659972194341</c:v>
                </c:pt>
                <c:pt idx="56">
                  <c:v>0.33730693035584813</c:v>
                </c:pt>
                <c:pt idx="57">
                  <c:v>0.32940077210363428</c:v>
                </c:pt>
                <c:pt idx="58">
                  <c:v>0.32244025999400172</c:v>
                </c:pt>
                <c:pt idx="59">
                  <c:v>0.3162707175762749</c:v>
                </c:pt>
                <c:pt idx="60">
                  <c:v>0.30943446991229706</c:v>
                </c:pt>
                <c:pt idx="61">
                  <c:v>0.30339050423454639</c:v>
                </c:pt>
                <c:pt idx="62">
                  <c:v>0.29725088823149293</c:v>
                </c:pt>
                <c:pt idx="63">
                  <c:v>0.29018739020807804</c:v>
                </c:pt>
                <c:pt idx="64">
                  <c:v>0.28464908335016958</c:v>
                </c:pt>
                <c:pt idx="65">
                  <c:v>0.27853877811723493</c:v>
                </c:pt>
                <c:pt idx="66">
                  <c:v>0.27302494007181122</c:v>
                </c:pt>
                <c:pt idx="67">
                  <c:v>0.26801993116351164</c:v>
                </c:pt>
                <c:pt idx="68">
                  <c:v>0.26335419484990319</c:v>
                </c:pt>
                <c:pt idx="69">
                  <c:v>0.25838137114198545</c:v>
                </c:pt>
                <c:pt idx="70">
                  <c:v>0.25400156206860602</c:v>
                </c:pt>
                <c:pt idx="71">
                  <c:v>0.24942291075966561</c:v>
                </c:pt>
                <c:pt idx="72">
                  <c:v>0.24495155506784849</c:v>
                </c:pt>
                <c:pt idx="73">
                  <c:v>0.24053680386467324</c:v>
                </c:pt>
                <c:pt idx="74">
                  <c:v>0.23583292323479632</c:v>
                </c:pt>
                <c:pt idx="75">
                  <c:v>0.23140081132252155</c:v>
                </c:pt>
                <c:pt idx="76">
                  <c:v>0.22779134596733064</c:v>
                </c:pt>
                <c:pt idx="77">
                  <c:v>0.22415037442530283</c:v>
                </c:pt>
                <c:pt idx="78">
                  <c:v>0.22023532837319759</c:v>
                </c:pt>
                <c:pt idx="79">
                  <c:v>0.21622910874219392</c:v>
                </c:pt>
                <c:pt idx="80">
                  <c:v>0.2131389182397273</c:v>
                </c:pt>
                <c:pt idx="81">
                  <c:v>0.20901601506108169</c:v>
                </c:pt>
                <c:pt idx="82">
                  <c:v>0.20558197691916236</c:v>
                </c:pt>
                <c:pt idx="83">
                  <c:v>0.20230957114720061</c:v>
                </c:pt>
                <c:pt idx="84">
                  <c:v>0.1996866733618029</c:v>
                </c:pt>
                <c:pt idx="85">
                  <c:v>0.19648534094430736</c:v>
                </c:pt>
                <c:pt idx="86">
                  <c:v>0.19347556027423174</c:v>
                </c:pt>
                <c:pt idx="87">
                  <c:v>0.19010518244983787</c:v>
                </c:pt>
                <c:pt idx="88">
                  <c:v>0.1873701289194335</c:v>
                </c:pt>
                <c:pt idx="89">
                  <c:v>0.18445906184975935</c:v>
                </c:pt>
                <c:pt idx="90">
                  <c:v>0.18191708053534228</c:v>
                </c:pt>
                <c:pt idx="91">
                  <c:v>0.17880774565045776</c:v>
                </c:pt>
                <c:pt idx="92">
                  <c:v>0.17684125992866817</c:v>
                </c:pt>
                <c:pt idx="93">
                  <c:v>0.17451954223048527</c:v>
                </c:pt>
                <c:pt idx="94">
                  <c:v>0.17228818529811341</c:v>
                </c:pt>
                <c:pt idx="95">
                  <c:v>0.16990720959649097</c:v>
                </c:pt>
                <c:pt idx="96">
                  <c:v>0.16726738189669521</c:v>
                </c:pt>
                <c:pt idx="97">
                  <c:v>0.1654384511495649</c:v>
                </c:pt>
                <c:pt idx="98">
                  <c:v>0.16296525348345225</c:v>
                </c:pt>
                <c:pt idx="99">
                  <c:v>0.16074159669449462</c:v>
                </c:pt>
                <c:pt idx="100">
                  <c:v>0.15877513949549771</c:v>
                </c:pt>
                <c:pt idx="101">
                  <c:v>0.15667715935228521</c:v>
                </c:pt>
                <c:pt idx="102">
                  <c:v>0.15452083490378155</c:v>
                </c:pt>
                <c:pt idx="103">
                  <c:v>0.15237264418048935</c:v>
                </c:pt>
                <c:pt idx="104">
                  <c:v>0.15037731998464599</c:v>
                </c:pt>
                <c:pt idx="105">
                  <c:v>0.14884498248291333</c:v>
                </c:pt>
                <c:pt idx="106">
                  <c:v>0.14705896618206327</c:v>
                </c:pt>
                <c:pt idx="107">
                  <c:v>0.14492797484742814</c:v>
                </c:pt>
                <c:pt idx="108">
                  <c:v>0.14275286753364769</c:v>
                </c:pt>
                <c:pt idx="109">
                  <c:v>0.14077249690453397</c:v>
                </c:pt>
                <c:pt idx="110">
                  <c:v>0.13858447845544875</c:v>
                </c:pt>
                <c:pt idx="111">
                  <c:v>0.13679529654836919</c:v>
                </c:pt>
                <c:pt idx="112">
                  <c:v>0.13565064717753272</c:v>
                </c:pt>
                <c:pt idx="113">
                  <c:v>0.13395837677397016</c:v>
                </c:pt>
                <c:pt idx="114">
                  <c:v>0.13269304998496145</c:v>
                </c:pt>
                <c:pt idx="115">
                  <c:v>0.13116706572826886</c:v>
                </c:pt>
                <c:pt idx="116">
                  <c:v>0.12984092583851436</c:v>
                </c:pt>
                <c:pt idx="117">
                  <c:v>0.12841267979425208</c:v>
                </c:pt>
                <c:pt idx="118">
                  <c:v>0.12699967792487665</c:v>
                </c:pt>
                <c:pt idx="119">
                  <c:v>0.12579543301279195</c:v>
                </c:pt>
                <c:pt idx="120">
                  <c:v>0.1242911605909105</c:v>
                </c:pt>
                <c:pt idx="121">
                  <c:v>0.12287606628112024</c:v>
                </c:pt>
                <c:pt idx="122">
                  <c:v>0.12191995785890919</c:v>
                </c:pt>
                <c:pt idx="123">
                  <c:v>0.12065815757886089</c:v>
                </c:pt>
                <c:pt idx="124">
                  <c:v>0.11953413679862224</c:v>
                </c:pt>
                <c:pt idx="125">
                  <c:v>0.11815720454826051</c:v>
                </c:pt>
                <c:pt idx="126">
                  <c:v>0.11698177832359624</c:v>
                </c:pt>
                <c:pt idx="127">
                  <c:v>0.11578209280746887</c:v>
                </c:pt>
                <c:pt idx="128">
                  <c:v>0.11446293544838215</c:v>
                </c:pt>
                <c:pt idx="129">
                  <c:v>0.11330852008167602</c:v>
                </c:pt>
                <c:pt idx="130">
                  <c:v>0.11260724061743088</c:v>
                </c:pt>
                <c:pt idx="131">
                  <c:v>0.11158392213642288</c:v>
                </c:pt>
                <c:pt idx="132">
                  <c:v>0.11055705152730277</c:v>
                </c:pt>
                <c:pt idx="133">
                  <c:v>0.10961748501347102</c:v>
                </c:pt>
                <c:pt idx="134">
                  <c:v>0.10839445455764241</c:v>
                </c:pt>
                <c:pt idx="135">
                  <c:v>0.10732828524681537</c:v>
                </c:pt>
                <c:pt idx="136">
                  <c:v>0.10620734732267489</c:v>
                </c:pt>
                <c:pt idx="137">
                  <c:v>0.10511887394009511</c:v>
                </c:pt>
                <c:pt idx="138">
                  <c:v>0.10385641189040573</c:v>
                </c:pt>
                <c:pt idx="139">
                  <c:v>0.10303707530139261</c:v>
                </c:pt>
                <c:pt idx="140">
                  <c:v>0.10228402120718061</c:v>
                </c:pt>
                <c:pt idx="141">
                  <c:v>0.10154892100383694</c:v>
                </c:pt>
                <c:pt idx="142">
                  <c:v>0.10081353110621494</c:v>
                </c:pt>
                <c:pt idx="143">
                  <c:v>9.9822869749080834E-2</c:v>
                </c:pt>
                <c:pt idx="144">
                  <c:v>9.9046337069293999E-2</c:v>
                </c:pt>
                <c:pt idx="145">
                  <c:v>9.8265899954366076E-2</c:v>
                </c:pt>
                <c:pt idx="146">
                  <c:v>9.7435349860871767E-2</c:v>
                </c:pt>
                <c:pt idx="147">
                  <c:v>9.6612119842664601E-2</c:v>
                </c:pt>
                <c:pt idx="148">
                  <c:v>9.563346626386815E-2</c:v>
                </c:pt>
                <c:pt idx="149">
                  <c:v>9.5052732481937352E-2</c:v>
                </c:pt>
                <c:pt idx="150">
                  <c:v>9.4234737496789234E-2</c:v>
                </c:pt>
                <c:pt idx="151">
                  <c:v>9.3256575795956365E-2</c:v>
                </c:pt>
                <c:pt idx="152">
                  <c:v>9.2175021000983515E-2</c:v>
                </c:pt>
                <c:pt idx="153">
                  <c:v>9.1607114688814439E-2</c:v>
                </c:pt>
                <c:pt idx="154">
                  <c:v>9.0804811123072149E-2</c:v>
                </c:pt>
                <c:pt idx="155">
                  <c:v>8.9929368007567012E-2</c:v>
                </c:pt>
                <c:pt idx="156">
                  <c:v>8.942748834710168E-2</c:v>
                </c:pt>
                <c:pt idx="157">
                  <c:v>8.9035660643940306E-2</c:v>
                </c:pt>
                <c:pt idx="158">
                  <c:v>8.8302024291383452E-2</c:v>
                </c:pt>
                <c:pt idx="159">
                  <c:v>8.7782376534085826E-2</c:v>
                </c:pt>
                <c:pt idx="160">
                  <c:v>8.6916528155239647E-2</c:v>
                </c:pt>
                <c:pt idx="161">
                  <c:v>8.6173467518666058E-2</c:v>
                </c:pt>
                <c:pt idx="162">
                  <c:v>8.5642001099082266E-2</c:v>
                </c:pt>
                <c:pt idx="163">
                  <c:v>8.5100122359823671E-2</c:v>
                </c:pt>
                <c:pt idx="164">
                  <c:v>8.4402532138557307E-2</c:v>
                </c:pt>
                <c:pt idx="165">
                  <c:v>8.3571311479827326E-2</c:v>
                </c:pt>
                <c:pt idx="166">
                  <c:v>8.3144759259164314E-2</c:v>
                </c:pt>
                <c:pt idx="167">
                  <c:v>8.2594317068968137E-2</c:v>
                </c:pt>
                <c:pt idx="168">
                  <c:v>8.1917596623734212E-2</c:v>
                </c:pt>
                <c:pt idx="169">
                  <c:v>8.1336079744343648E-2</c:v>
                </c:pt>
                <c:pt idx="170">
                  <c:v>8.0881798810534256E-2</c:v>
                </c:pt>
                <c:pt idx="171">
                  <c:v>7.9902942267982002E-2</c:v>
                </c:pt>
                <c:pt idx="172">
                  <c:v>7.94523406222023E-2</c:v>
                </c:pt>
                <c:pt idx="173">
                  <c:v>7.8859929182550692E-2</c:v>
                </c:pt>
                <c:pt idx="174">
                  <c:v>7.8281217335300246E-2</c:v>
                </c:pt>
                <c:pt idx="175">
                  <c:v>7.7715069218916022E-2</c:v>
                </c:pt>
                <c:pt idx="176">
                  <c:v>7.712613730504092E-2</c:v>
                </c:pt>
                <c:pt idx="177">
                  <c:v>7.6666989998247725E-2</c:v>
                </c:pt>
                <c:pt idx="178">
                  <c:v>7.6236439712636384E-2</c:v>
                </c:pt>
                <c:pt idx="179">
                  <c:v>7.5916124548815911E-2</c:v>
                </c:pt>
                <c:pt idx="180">
                  <c:v>7.5356023327880162E-2</c:v>
                </c:pt>
                <c:pt idx="181">
                  <c:v>7.4923030768173526E-2</c:v>
                </c:pt>
                <c:pt idx="182">
                  <c:v>7.4282889369152061E-2</c:v>
                </c:pt>
                <c:pt idx="183">
                  <c:v>7.3646705327178208E-2</c:v>
                </c:pt>
                <c:pt idx="184">
                  <c:v>7.3028351206329889E-2</c:v>
                </c:pt>
                <c:pt idx="185">
                  <c:v>7.2595266217030385E-2</c:v>
                </c:pt>
                <c:pt idx="186">
                  <c:v>7.2149036390990351E-2</c:v>
                </c:pt>
                <c:pt idx="187">
                  <c:v>7.1886473739490531E-2</c:v>
                </c:pt>
                <c:pt idx="188">
                  <c:v>7.1319705340791018E-2</c:v>
                </c:pt>
                <c:pt idx="189">
                  <c:v>7.0966474701329885E-2</c:v>
                </c:pt>
                <c:pt idx="190">
                  <c:v>7.0451943910032178E-2</c:v>
                </c:pt>
              </c:numCache>
            </c:numRef>
          </c:yVal>
          <c:smooth val="1"/>
          <c:extLst>
            <c:ext xmlns:c16="http://schemas.microsoft.com/office/drawing/2014/chart" uri="{C3380CC4-5D6E-409C-BE32-E72D297353CC}">
              <c16:uniqueId val="{00000000-10B0-4D6D-84C2-ABD4DDB42D17}"/>
            </c:ext>
          </c:extLst>
        </c:ser>
        <c:ser>
          <c:idx val="1"/>
          <c:order val="1"/>
          <c:tx>
            <c:strRef>
              <c:f>'Main Results'!$D$1</c:f>
              <c:strCache>
                <c:ptCount val="1"/>
                <c:pt idx="0">
                  <c:v>Owned Cars</c:v>
                </c:pt>
              </c:strCache>
            </c:strRef>
          </c:tx>
          <c:spPr>
            <a:ln w="50800" cap="rnd">
              <a:solidFill>
                <a:schemeClr val="accent2"/>
              </a:solidFill>
              <a:round/>
            </a:ln>
            <a:effectLst/>
          </c:spPr>
          <c:marker>
            <c:symbol val="none"/>
          </c:marker>
          <c:xVal>
            <c:numRef>
              <c:f>'Main Results'!$B$2:$B$192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'Main Results'!$D$2:$D$192</c:f>
              <c:numCache>
                <c:formatCode>0.00%</c:formatCode>
                <c:ptCount val="191"/>
                <c:pt idx="0">
                  <c:v>0.99999982143971655</c:v>
                </c:pt>
                <c:pt idx="1">
                  <c:v>0.99997604542732155</c:v>
                </c:pt>
                <c:pt idx="2">
                  <c:v>0.99990739630183556</c:v>
                </c:pt>
                <c:pt idx="3">
                  <c:v>0.99978160450112252</c:v>
                </c:pt>
                <c:pt idx="4">
                  <c:v>0.99957288544679335</c:v>
                </c:pt>
                <c:pt idx="5">
                  <c:v>0.99894748755498519</c:v>
                </c:pt>
                <c:pt idx="6">
                  <c:v>0.99777427773781247</c:v>
                </c:pt>
                <c:pt idx="7">
                  <c:v>0.99552626107057318</c:v>
                </c:pt>
                <c:pt idx="8">
                  <c:v>0.99110120950635716</c:v>
                </c:pt>
                <c:pt idx="9">
                  <c:v>0.98414385300951857</c:v>
                </c:pt>
                <c:pt idx="10">
                  <c:v>0.97490012076485777</c:v>
                </c:pt>
                <c:pt idx="11">
                  <c:v>0.96067231856853452</c:v>
                </c:pt>
                <c:pt idx="12">
                  <c:v>0.94288157856036503</c:v>
                </c:pt>
                <c:pt idx="13">
                  <c:v>0.92180752460535598</c:v>
                </c:pt>
                <c:pt idx="14">
                  <c:v>0.89927580723661826</c:v>
                </c:pt>
                <c:pt idx="15">
                  <c:v>0.87282412951205657</c:v>
                </c:pt>
                <c:pt idx="16">
                  <c:v>0.84626462149919623</c:v>
                </c:pt>
                <c:pt idx="17">
                  <c:v>0.81878338396475747</c:v>
                </c:pt>
                <c:pt idx="18">
                  <c:v>0.78804910984455989</c:v>
                </c:pt>
                <c:pt idx="19">
                  <c:v>0.75997590076346921</c:v>
                </c:pt>
                <c:pt idx="20">
                  <c:v>0.73104558365216343</c:v>
                </c:pt>
                <c:pt idx="21">
                  <c:v>0.70256775615533307</c:v>
                </c:pt>
                <c:pt idx="22">
                  <c:v>0.67609584099558973</c:v>
                </c:pt>
                <c:pt idx="23">
                  <c:v>0.64903648352979282</c:v>
                </c:pt>
                <c:pt idx="24">
                  <c:v>0.62269584365036912</c:v>
                </c:pt>
                <c:pt idx="25">
                  <c:v>0.59647528483180035</c:v>
                </c:pt>
                <c:pt idx="26">
                  <c:v>0.57236484080665972</c:v>
                </c:pt>
                <c:pt idx="27">
                  <c:v>0.54969936870270009</c:v>
                </c:pt>
                <c:pt idx="28">
                  <c:v>0.52818289234636095</c:v>
                </c:pt>
                <c:pt idx="29">
                  <c:v>0.5067034742712212</c:v>
                </c:pt>
                <c:pt idx="30">
                  <c:v>0.4865992649074512</c:v>
                </c:pt>
                <c:pt idx="31">
                  <c:v>0.4669734884768012</c:v>
                </c:pt>
                <c:pt idx="32">
                  <c:v>0.44961147151410152</c:v>
                </c:pt>
                <c:pt idx="33">
                  <c:v>0.43253214654286798</c:v>
                </c:pt>
                <c:pt idx="34">
                  <c:v>0.41620409332831154</c:v>
                </c:pt>
                <c:pt idx="35">
                  <c:v>0.40041921461389585</c:v>
                </c:pt>
                <c:pt idx="36">
                  <c:v>0.38551762884630092</c:v>
                </c:pt>
                <c:pt idx="37">
                  <c:v>0.37168627796828235</c:v>
                </c:pt>
                <c:pt idx="38">
                  <c:v>0.35920901311240316</c:v>
                </c:pt>
                <c:pt idx="39">
                  <c:v>0.34644778266155529</c:v>
                </c:pt>
                <c:pt idx="40">
                  <c:v>0.33459175936100838</c:v>
                </c:pt>
                <c:pt idx="41">
                  <c:v>0.32232629379025712</c:v>
                </c:pt>
                <c:pt idx="42">
                  <c:v>0.31109508022358168</c:v>
                </c:pt>
                <c:pt idx="43">
                  <c:v>0.30192006729849685</c:v>
                </c:pt>
                <c:pt idx="44">
                  <c:v>0.29224549529105592</c:v>
                </c:pt>
                <c:pt idx="45">
                  <c:v>0.2835524459312263</c:v>
                </c:pt>
                <c:pt idx="46">
                  <c:v>0.27491159803048015</c:v>
                </c:pt>
                <c:pt idx="47">
                  <c:v>0.26708494873760447</c:v>
                </c:pt>
                <c:pt idx="48">
                  <c:v>0.25870056096871974</c:v>
                </c:pt>
                <c:pt idx="49">
                  <c:v>0.25113524517392782</c:v>
                </c:pt>
                <c:pt idx="50">
                  <c:v>0.2447570401835435</c:v>
                </c:pt>
                <c:pt idx="51">
                  <c:v>0.23743775125885513</c:v>
                </c:pt>
                <c:pt idx="52">
                  <c:v>0.23089694767990976</c:v>
                </c:pt>
                <c:pt idx="53">
                  <c:v>0.22457736022792751</c:v>
                </c:pt>
                <c:pt idx="54">
                  <c:v>0.21857224902759287</c:v>
                </c:pt>
                <c:pt idx="55">
                  <c:v>0.21300334337368942</c:v>
                </c:pt>
                <c:pt idx="56">
                  <c:v>0.20699327136286927</c:v>
                </c:pt>
                <c:pt idx="57">
                  <c:v>0.2014923753559914</c:v>
                </c:pt>
                <c:pt idx="58">
                  <c:v>0.19646839341794553</c:v>
                </c:pt>
                <c:pt idx="59">
                  <c:v>0.19198135879206613</c:v>
                </c:pt>
                <c:pt idx="60">
                  <c:v>0.18735990930101154</c:v>
                </c:pt>
                <c:pt idx="61">
                  <c:v>0.18311202877816035</c:v>
                </c:pt>
                <c:pt idx="62">
                  <c:v>0.17891558066197621</c:v>
                </c:pt>
                <c:pt idx="63">
                  <c:v>0.17418725708172256</c:v>
                </c:pt>
                <c:pt idx="64">
                  <c:v>0.17035005093264655</c:v>
                </c:pt>
                <c:pt idx="65">
                  <c:v>0.16618621761789998</c:v>
                </c:pt>
                <c:pt idx="66">
                  <c:v>0.16241044786082437</c:v>
                </c:pt>
                <c:pt idx="67">
                  <c:v>0.15884102724267535</c:v>
                </c:pt>
                <c:pt idx="68">
                  <c:v>0.15557037785168182</c:v>
                </c:pt>
                <c:pt idx="69">
                  <c:v>0.15242604389777803</c:v>
                </c:pt>
                <c:pt idx="70">
                  <c:v>0.149351047836772</c:v>
                </c:pt>
                <c:pt idx="71">
                  <c:v>0.14623280004926231</c:v>
                </c:pt>
                <c:pt idx="72">
                  <c:v>0.14312256047023519</c:v>
                </c:pt>
                <c:pt idx="73">
                  <c:v>0.14013010293439443</c:v>
                </c:pt>
                <c:pt idx="74">
                  <c:v>0.1371022831105092</c:v>
                </c:pt>
                <c:pt idx="75">
                  <c:v>0.13439350982487486</c:v>
                </c:pt>
                <c:pt idx="76">
                  <c:v>0.13209075968896966</c:v>
                </c:pt>
                <c:pt idx="77">
                  <c:v>0.1297637349106604</c:v>
                </c:pt>
                <c:pt idx="78">
                  <c:v>0.12721009029469454</c:v>
                </c:pt>
                <c:pt idx="79">
                  <c:v>0.12467890291485639</c:v>
                </c:pt>
                <c:pt idx="80">
                  <c:v>0.12250120733365555</c:v>
                </c:pt>
                <c:pt idx="81">
                  <c:v>0.12003987455218246</c:v>
                </c:pt>
                <c:pt idx="82">
                  <c:v>0.11788706712764196</c:v>
                </c:pt>
                <c:pt idx="83">
                  <c:v>0.11589232061881627</c:v>
                </c:pt>
                <c:pt idx="84">
                  <c:v>0.11413574123344827</c:v>
                </c:pt>
                <c:pt idx="85">
                  <c:v>0.11225710045815407</c:v>
                </c:pt>
                <c:pt idx="86">
                  <c:v>0.11042788536065729</c:v>
                </c:pt>
                <c:pt idx="87">
                  <c:v>0.10841969736227841</c:v>
                </c:pt>
                <c:pt idx="88">
                  <c:v>0.10666333684076201</c:v>
                </c:pt>
                <c:pt idx="89">
                  <c:v>0.10492282053448221</c:v>
                </c:pt>
                <c:pt idx="90">
                  <c:v>0.10340095942845828</c:v>
                </c:pt>
                <c:pt idx="91">
                  <c:v>0.10150599831338469</c:v>
                </c:pt>
                <c:pt idx="92">
                  <c:v>0.10018171407850096</c:v>
                </c:pt>
                <c:pt idx="93">
                  <c:v>9.8711184409162045E-2</c:v>
                </c:pt>
                <c:pt idx="94">
                  <c:v>9.7377036912066117E-2</c:v>
                </c:pt>
                <c:pt idx="95">
                  <c:v>9.596367481136614E-2</c:v>
                </c:pt>
                <c:pt idx="96">
                  <c:v>9.4356373870881027E-2</c:v>
                </c:pt>
                <c:pt idx="97">
                  <c:v>9.3252937901590172E-2</c:v>
                </c:pt>
                <c:pt idx="98">
                  <c:v>9.1651822390539484E-2</c:v>
                </c:pt>
                <c:pt idx="99">
                  <c:v>9.0355649622712475E-2</c:v>
                </c:pt>
                <c:pt idx="100">
                  <c:v>8.9113137259103303E-2</c:v>
                </c:pt>
                <c:pt idx="101">
                  <c:v>8.7836485233012351E-2</c:v>
                </c:pt>
                <c:pt idx="102">
                  <c:v>8.6587719877688651E-2</c:v>
                </c:pt>
                <c:pt idx="103">
                  <c:v>8.5349360993759671E-2</c:v>
                </c:pt>
                <c:pt idx="104">
                  <c:v>8.4149560699161019E-2</c:v>
                </c:pt>
                <c:pt idx="105">
                  <c:v>8.316602492804348E-2</c:v>
                </c:pt>
                <c:pt idx="106">
                  <c:v>8.2110475733034427E-2</c:v>
                </c:pt>
                <c:pt idx="107">
                  <c:v>8.0956289165673767E-2</c:v>
                </c:pt>
                <c:pt idx="108">
                  <c:v>7.9599933341200857E-2</c:v>
                </c:pt>
                <c:pt idx="109">
                  <c:v>7.8462207842028731E-2</c:v>
                </c:pt>
                <c:pt idx="110">
                  <c:v>7.7188436185043563E-2</c:v>
                </c:pt>
                <c:pt idx="111">
                  <c:v>7.6061087396489202E-2</c:v>
                </c:pt>
                <c:pt idx="112">
                  <c:v>7.5377610599964173E-2</c:v>
                </c:pt>
                <c:pt idx="113">
                  <c:v>7.4310582794204771E-2</c:v>
                </c:pt>
                <c:pt idx="114">
                  <c:v>7.3596648717122903E-2</c:v>
                </c:pt>
                <c:pt idx="115">
                  <c:v>7.2648372911728876E-2</c:v>
                </c:pt>
                <c:pt idx="116">
                  <c:v>7.1854641335586611E-2</c:v>
                </c:pt>
                <c:pt idx="117">
                  <c:v>7.1089773311750148E-2</c:v>
                </c:pt>
                <c:pt idx="118">
                  <c:v>7.023754686701178E-2</c:v>
                </c:pt>
                <c:pt idx="119">
                  <c:v>6.9590825283703306E-2</c:v>
                </c:pt>
                <c:pt idx="120">
                  <c:v>6.8708236674709267E-2</c:v>
                </c:pt>
                <c:pt idx="121">
                  <c:v>6.7864465509619332E-2</c:v>
                </c:pt>
                <c:pt idx="122">
                  <c:v>6.7264052235933458E-2</c:v>
                </c:pt>
                <c:pt idx="123">
                  <c:v>6.6514990211867353E-2</c:v>
                </c:pt>
                <c:pt idx="124">
                  <c:v>6.5858177437928211E-2</c:v>
                </c:pt>
                <c:pt idx="125">
                  <c:v>6.5083630112736102E-2</c:v>
                </c:pt>
                <c:pt idx="126">
                  <c:v>6.4436205319921225E-2</c:v>
                </c:pt>
                <c:pt idx="127">
                  <c:v>6.3684590278372255E-2</c:v>
                </c:pt>
                <c:pt idx="128">
                  <c:v>6.2984397831632122E-2</c:v>
                </c:pt>
                <c:pt idx="129">
                  <c:v>6.2325998025884122E-2</c:v>
                </c:pt>
                <c:pt idx="130">
                  <c:v>6.1882446037952232E-2</c:v>
                </c:pt>
                <c:pt idx="131">
                  <c:v>6.1301202205755745E-2</c:v>
                </c:pt>
                <c:pt idx="132">
                  <c:v>6.0705976819988239E-2</c:v>
                </c:pt>
                <c:pt idx="133">
                  <c:v>6.0137040899960525E-2</c:v>
                </c:pt>
                <c:pt idx="134">
                  <c:v>5.9414401875911405E-2</c:v>
                </c:pt>
                <c:pt idx="135">
                  <c:v>5.8809153940241332E-2</c:v>
                </c:pt>
                <c:pt idx="136">
                  <c:v>5.8194446872664618E-2</c:v>
                </c:pt>
                <c:pt idx="137">
                  <c:v>5.7596878409865715E-2</c:v>
                </c:pt>
                <c:pt idx="138">
                  <c:v>5.6898634083155764E-2</c:v>
                </c:pt>
                <c:pt idx="139">
                  <c:v>5.6434423719308513E-2</c:v>
                </c:pt>
                <c:pt idx="140">
                  <c:v>5.6007634039131227E-2</c:v>
                </c:pt>
                <c:pt idx="141">
                  <c:v>5.556792379074782E-2</c:v>
                </c:pt>
                <c:pt idx="142">
                  <c:v>5.5162026387815422E-2</c:v>
                </c:pt>
                <c:pt idx="143">
                  <c:v>5.4614533371535101E-2</c:v>
                </c:pt>
                <c:pt idx="144">
                  <c:v>5.4175116299974513E-2</c:v>
                </c:pt>
                <c:pt idx="145">
                  <c:v>5.3719356182842848E-2</c:v>
                </c:pt>
                <c:pt idx="146">
                  <c:v>5.3240732033960736E-2</c:v>
                </c:pt>
                <c:pt idx="147">
                  <c:v>5.2729211852887481E-2</c:v>
                </c:pt>
                <c:pt idx="148">
                  <c:v>5.2067397166219442E-2</c:v>
                </c:pt>
                <c:pt idx="149">
                  <c:v>5.1728662654532132E-2</c:v>
                </c:pt>
                <c:pt idx="150">
                  <c:v>5.128692301208726E-2</c:v>
                </c:pt>
                <c:pt idx="151">
                  <c:v>5.0730195728410643E-2</c:v>
                </c:pt>
                <c:pt idx="152">
                  <c:v>5.0153465115693185E-2</c:v>
                </c:pt>
                <c:pt idx="153">
                  <c:v>4.9814776520510362E-2</c:v>
                </c:pt>
                <c:pt idx="154">
                  <c:v>4.9380991465422297E-2</c:v>
                </c:pt>
                <c:pt idx="155">
                  <c:v>4.891887046833121E-2</c:v>
                </c:pt>
                <c:pt idx="156">
                  <c:v>4.8629966249291168E-2</c:v>
                </c:pt>
                <c:pt idx="157">
                  <c:v>4.8418946298595222E-2</c:v>
                </c:pt>
                <c:pt idx="158">
                  <c:v>4.7953950990731409E-2</c:v>
                </c:pt>
                <c:pt idx="159">
                  <c:v>4.7641148958137647E-2</c:v>
                </c:pt>
                <c:pt idx="160">
                  <c:v>4.71104095460112E-2</c:v>
                </c:pt>
                <c:pt idx="161">
                  <c:v>4.6713148639164981E-2</c:v>
                </c:pt>
                <c:pt idx="162">
                  <c:v>4.6385960069669219E-2</c:v>
                </c:pt>
                <c:pt idx="163">
                  <c:v>4.6104273595289791E-2</c:v>
                </c:pt>
                <c:pt idx="164">
                  <c:v>4.5688852295292071E-2</c:v>
                </c:pt>
                <c:pt idx="165">
                  <c:v>4.5236649778873317E-2</c:v>
                </c:pt>
                <c:pt idx="166">
                  <c:v>4.499727406539622E-2</c:v>
                </c:pt>
                <c:pt idx="167">
                  <c:v>4.4668611586569762E-2</c:v>
                </c:pt>
                <c:pt idx="168">
                  <c:v>4.422966467402889E-2</c:v>
                </c:pt>
                <c:pt idx="169">
                  <c:v>4.3921897748134375E-2</c:v>
                </c:pt>
                <c:pt idx="170">
                  <c:v>4.3647452000482367E-2</c:v>
                </c:pt>
                <c:pt idx="171">
                  <c:v>4.3128112707847333E-2</c:v>
                </c:pt>
                <c:pt idx="172">
                  <c:v>4.2878161354681699E-2</c:v>
                </c:pt>
                <c:pt idx="173">
                  <c:v>4.255226294462866E-2</c:v>
                </c:pt>
                <c:pt idx="174">
                  <c:v>4.2216746566628216E-2</c:v>
                </c:pt>
                <c:pt idx="175">
                  <c:v>4.1897352480198324E-2</c:v>
                </c:pt>
                <c:pt idx="176">
                  <c:v>4.157308705988727E-2</c:v>
                </c:pt>
                <c:pt idx="177">
                  <c:v>4.132557478404808E-2</c:v>
                </c:pt>
                <c:pt idx="178">
                  <c:v>4.1087900480498485E-2</c:v>
                </c:pt>
                <c:pt idx="179">
                  <c:v>4.0895213684956522E-2</c:v>
                </c:pt>
                <c:pt idx="180">
                  <c:v>4.0533146967334566E-2</c:v>
                </c:pt>
                <c:pt idx="181">
                  <c:v>4.0291219282990176E-2</c:v>
                </c:pt>
                <c:pt idx="182">
                  <c:v>3.9960925835141548E-2</c:v>
                </c:pt>
                <c:pt idx="183">
                  <c:v>3.9616037336338006E-2</c:v>
                </c:pt>
                <c:pt idx="184">
                  <c:v>3.9257211622667043E-2</c:v>
                </c:pt>
                <c:pt idx="185">
                  <c:v>3.9017189011799847E-2</c:v>
                </c:pt>
                <c:pt idx="186">
                  <c:v>3.8758172669959956E-2</c:v>
                </c:pt>
                <c:pt idx="187">
                  <c:v>3.8571686487180568E-2</c:v>
                </c:pt>
                <c:pt idx="188">
                  <c:v>3.819846837584806E-2</c:v>
                </c:pt>
                <c:pt idx="189">
                  <c:v>3.7987562739396519E-2</c:v>
                </c:pt>
                <c:pt idx="190">
                  <c:v>3.7675298750694419E-2</c:v>
                </c:pt>
              </c:numCache>
            </c:numRef>
          </c:yVal>
          <c:smooth val="1"/>
          <c:extLst>
            <c:ext xmlns:c16="http://schemas.microsoft.com/office/drawing/2014/chart" uri="{C3380CC4-5D6E-409C-BE32-E72D297353CC}">
              <c16:uniqueId val="{00000001-10B0-4D6D-84C2-ABD4DDB42D17}"/>
            </c:ext>
          </c:extLst>
        </c:ser>
        <c:ser>
          <c:idx val="2"/>
          <c:order val="2"/>
          <c:tx>
            <c:strRef>
              <c:f>'Main Results'!$E$1</c:f>
              <c:strCache>
                <c:ptCount val="1"/>
                <c:pt idx="0">
                  <c:v>VMT</c:v>
                </c:pt>
              </c:strCache>
            </c:strRef>
          </c:tx>
          <c:spPr>
            <a:ln w="50800" cap="rnd">
              <a:solidFill>
                <a:schemeClr val="accent3"/>
              </a:solidFill>
              <a:round/>
            </a:ln>
            <a:effectLst/>
          </c:spPr>
          <c:marker>
            <c:symbol val="none"/>
          </c:marker>
          <c:xVal>
            <c:numRef>
              <c:f>'Main Results'!$B$2:$B$192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'Main Results'!$E$2:$E$192</c:f>
              <c:numCache>
                <c:formatCode>0.00%</c:formatCode>
                <c:ptCount val="191"/>
                <c:pt idx="0">
                  <c:v>0.99722911035596096</c:v>
                </c:pt>
                <c:pt idx="1">
                  <c:v>0.99674279872186655</c:v>
                </c:pt>
                <c:pt idx="2">
                  <c:v>0.9948185504268855</c:v>
                </c:pt>
                <c:pt idx="3">
                  <c:v>0.99275102285263239</c:v>
                </c:pt>
                <c:pt idx="4">
                  <c:v>0.99033091024405784</c:v>
                </c:pt>
                <c:pt idx="5">
                  <c:v>0.98605030375726455</c:v>
                </c:pt>
                <c:pt idx="6">
                  <c:v>0.97976955552443068</c:v>
                </c:pt>
                <c:pt idx="7">
                  <c:v>0.97157516467368565</c:v>
                </c:pt>
                <c:pt idx="8">
                  <c:v>0.95991856943136722</c:v>
                </c:pt>
                <c:pt idx="9">
                  <c:v>0.94294296917187603</c:v>
                </c:pt>
                <c:pt idx="10">
                  <c:v>0.92156547066512218</c:v>
                </c:pt>
                <c:pt idx="11">
                  <c:v>0.89523091304144276</c:v>
                </c:pt>
                <c:pt idx="12">
                  <c:v>0.86540351216715417</c:v>
                </c:pt>
                <c:pt idx="13">
                  <c:v>0.83243599785669875</c:v>
                </c:pt>
                <c:pt idx="14">
                  <c:v>0.79727949685606314</c:v>
                </c:pt>
                <c:pt idx="15">
                  <c:v>0.75953797268271095</c:v>
                </c:pt>
                <c:pt idx="16">
                  <c:v>0.72292380722705019</c:v>
                </c:pt>
                <c:pt idx="17">
                  <c:v>0.68460479607259128</c:v>
                </c:pt>
                <c:pt idx="18">
                  <c:v>0.6476289486804313</c:v>
                </c:pt>
                <c:pt idx="19">
                  <c:v>0.61318125817522229</c:v>
                </c:pt>
                <c:pt idx="20">
                  <c:v>0.57767314466218489</c:v>
                </c:pt>
                <c:pt idx="21">
                  <c:v>0.54398898411718588</c:v>
                </c:pt>
                <c:pt idx="22">
                  <c:v>0.5128723139726612</c:v>
                </c:pt>
                <c:pt idx="23">
                  <c:v>0.4829355528371288</c:v>
                </c:pt>
                <c:pt idx="24">
                  <c:v>0.45458644831494499</c:v>
                </c:pt>
                <c:pt idx="25">
                  <c:v>0.426808230423876</c:v>
                </c:pt>
                <c:pt idx="26">
                  <c:v>0.40153431158940461</c:v>
                </c:pt>
                <c:pt idx="27">
                  <c:v>0.37787153606660645</c:v>
                </c:pt>
                <c:pt idx="28">
                  <c:v>0.35578147667309212</c:v>
                </c:pt>
                <c:pt idx="29">
                  <c:v>0.33496993835978223</c:v>
                </c:pt>
                <c:pt idx="30">
                  <c:v>0.31512037376030932</c:v>
                </c:pt>
                <c:pt idx="31">
                  <c:v>0.29633637668762325</c:v>
                </c:pt>
                <c:pt idx="32">
                  <c:v>0.27950200413840803</c:v>
                </c:pt>
                <c:pt idx="33">
                  <c:v>0.2639182289639655</c:v>
                </c:pt>
                <c:pt idx="34">
                  <c:v>0.24912633903078674</c:v>
                </c:pt>
                <c:pt idx="35">
                  <c:v>0.23502715859947604</c:v>
                </c:pt>
                <c:pt idx="36">
                  <c:v>0.22214112475462114</c:v>
                </c:pt>
                <c:pt idx="37">
                  <c:v>0.2098148317066505</c:v>
                </c:pt>
                <c:pt idx="38">
                  <c:v>0.19839309056231413</c:v>
                </c:pt>
                <c:pt idx="39">
                  <c:v>0.18743407619986943</c:v>
                </c:pt>
                <c:pt idx="40">
                  <c:v>0.17764556524942329</c:v>
                </c:pt>
                <c:pt idx="41">
                  <c:v>0.16823005322335627</c:v>
                </c:pt>
                <c:pt idx="42">
                  <c:v>0.15948605259426574</c:v>
                </c:pt>
                <c:pt idx="43">
                  <c:v>0.15138967871520603</c:v>
                </c:pt>
                <c:pt idx="44">
                  <c:v>0.14354393257230574</c:v>
                </c:pt>
                <c:pt idx="45">
                  <c:v>0.13601520351787472</c:v>
                </c:pt>
                <c:pt idx="46">
                  <c:v>0.1293047114803918</c:v>
                </c:pt>
                <c:pt idx="47">
                  <c:v>0.12289054158781577</c:v>
                </c:pt>
                <c:pt idx="48">
                  <c:v>0.11680449432024849</c:v>
                </c:pt>
                <c:pt idx="49">
                  <c:v>0.11113589073923302</c:v>
                </c:pt>
                <c:pt idx="50">
                  <c:v>0.10597845172893418</c:v>
                </c:pt>
                <c:pt idx="51">
                  <c:v>0.10068209196444267</c:v>
                </c:pt>
                <c:pt idx="52">
                  <c:v>9.5961278821795268E-2</c:v>
                </c:pt>
                <c:pt idx="53">
                  <c:v>9.1590978129029818E-2</c:v>
                </c:pt>
                <c:pt idx="54">
                  <c:v>8.7488234162887424E-2</c:v>
                </c:pt>
                <c:pt idx="55">
                  <c:v>8.3552305142559055E-2</c:v>
                </c:pt>
                <c:pt idx="56">
                  <c:v>7.9822856465144698E-2</c:v>
                </c:pt>
                <c:pt idx="57">
                  <c:v>7.6410074417375157E-2</c:v>
                </c:pt>
                <c:pt idx="58">
                  <c:v>7.3126001777946259E-2</c:v>
                </c:pt>
                <c:pt idx="59">
                  <c:v>6.9979771809780017E-2</c:v>
                </c:pt>
                <c:pt idx="60">
                  <c:v>6.7114283528137239E-2</c:v>
                </c:pt>
                <c:pt idx="61">
                  <c:v>6.4337932937001491E-2</c:v>
                </c:pt>
                <c:pt idx="62">
                  <c:v>6.1687835222743619E-2</c:v>
                </c:pt>
                <c:pt idx="63">
                  <c:v>5.9272379309588202E-2</c:v>
                </c:pt>
                <c:pt idx="64">
                  <c:v>5.6965288693185442E-2</c:v>
                </c:pt>
                <c:pt idx="65">
                  <c:v>5.4814527625843136E-2</c:v>
                </c:pt>
                <c:pt idx="66">
                  <c:v>5.2792542467439203E-2</c:v>
                </c:pt>
                <c:pt idx="67">
                  <c:v>5.0789770289634904E-2</c:v>
                </c:pt>
                <c:pt idx="68">
                  <c:v>4.8847208217689751E-2</c:v>
                </c:pt>
                <c:pt idx="69">
                  <c:v>4.7087980645734967E-2</c:v>
                </c:pt>
                <c:pt idx="70">
                  <c:v>4.5372688974284148E-2</c:v>
                </c:pt>
                <c:pt idx="71">
                  <c:v>4.3784164751203725E-2</c:v>
                </c:pt>
                <c:pt idx="72">
                  <c:v>4.230753157449469E-2</c:v>
                </c:pt>
                <c:pt idx="73">
                  <c:v>4.0901499030930724E-2</c:v>
                </c:pt>
                <c:pt idx="74">
                  <c:v>3.9510128112580561E-2</c:v>
                </c:pt>
                <c:pt idx="75">
                  <c:v>3.8149597599460953E-2</c:v>
                </c:pt>
                <c:pt idx="76">
                  <c:v>3.6869781958119831E-2</c:v>
                </c:pt>
                <c:pt idx="77">
                  <c:v>3.5649371251429335E-2</c:v>
                </c:pt>
                <c:pt idx="78">
                  <c:v>3.4408656572405501E-2</c:v>
                </c:pt>
                <c:pt idx="79">
                  <c:v>3.32742895661318E-2</c:v>
                </c:pt>
                <c:pt idx="80">
                  <c:v>3.2203950066015244E-2</c:v>
                </c:pt>
                <c:pt idx="81">
                  <c:v>3.1155548000878969E-2</c:v>
                </c:pt>
                <c:pt idx="82">
                  <c:v>3.0161331741074594E-2</c:v>
                </c:pt>
                <c:pt idx="83">
                  <c:v>2.9212616615987116E-2</c:v>
                </c:pt>
                <c:pt idx="84">
                  <c:v>2.8371337103738653E-2</c:v>
                </c:pt>
                <c:pt idx="85">
                  <c:v>2.7511900856332434E-2</c:v>
                </c:pt>
                <c:pt idx="86">
                  <c:v>2.6653179249128561E-2</c:v>
                </c:pt>
                <c:pt idx="87">
                  <c:v>2.5813597601397644E-2</c:v>
                </c:pt>
                <c:pt idx="88">
                  <c:v>2.5058031784372454E-2</c:v>
                </c:pt>
                <c:pt idx="89">
                  <c:v>2.4335663692548075E-2</c:v>
                </c:pt>
                <c:pt idx="90">
                  <c:v>2.3666533617959597E-2</c:v>
                </c:pt>
                <c:pt idx="91">
                  <c:v>2.2986884603790197E-2</c:v>
                </c:pt>
                <c:pt idx="92">
                  <c:v>2.232753563582154E-2</c:v>
                </c:pt>
                <c:pt idx="93">
                  <c:v>2.167354339861452E-2</c:v>
                </c:pt>
                <c:pt idx="94">
                  <c:v>2.1086493395930699E-2</c:v>
                </c:pt>
                <c:pt idx="95">
                  <c:v>2.0552350194471249E-2</c:v>
                </c:pt>
                <c:pt idx="96">
                  <c:v>1.997133824219352E-2</c:v>
                </c:pt>
                <c:pt idx="97">
                  <c:v>1.9491089717940165E-2</c:v>
                </c:pt>
                <c:pt idx="98">
                  <c:v>1.9023273772502097E-2</c:v>
                </c:pt>
                <c:pt idx="99">
                  <c:v>1.8555834692367955E-2</c:v>
                </c:pt>
                <c:pt idx="100">
                  <c:v>1.8100000467012788E-2</c:v>
                </c:pt>
                <c:pt idx="101">
                  <c:v>1.7598018790569953E-2</c:v>
                </c:pt>
                <c:pt idx="102">
                  <c:v>1.7156222504904586E-2</c:v>
                </c:pt>
                <c:pt idx="103">
                  <c:v>1.672135276684367E-2</c:v>
                </c:pt>
                <c:pt idx="104">
                  <c:v>1.6314421744698521E-2</c:v>
                </c:pt>
                <c:pt idx="105">
                  <c:v>1.5925953084179319E-2</c:v>
                </c:pt>
                <c:pt idx="106">
                  <c:v>1.5558522696623412E-2</c:v>
                </c:pt>
                <c:pt idx="107">
                  <c:v>1.5186020388035064E-2</c:v>
                </c:pt>
                <c:pt idx="108">
                  <c:v>1.4843708321241636E-2</c:v>
                </c:pt>
                <c:pt idx="109">
                  <c:v>1.4483136927573439E-2</c:v>
                </c:pt>
                <c:pt idx="110">
                  <c:v>1.4125578267266055E-2</c:v>
                </c:pt>
                <c:pt idx="111">
                  <c:v>1.3778289577469705E-2</c:v>
                </c:pt>
                <c:pt idx="112">
                  <c:v>1.3472822239931128E-2</c:v>
                </c:pt>
                <c:pt idx="113">
                  <c:v>1.3149292277292892E-2</c:v>
                </c:pt>
                <c:pt idx="114">
                  <c:v>1.2889999972963558E-2</c:v>
                </c:pt>
                <c:pt idx="115">
                  <c:v>1.2574698035022263E-2</c:v>
                </c:pt>
                <c:pt idx="116">
                  <c:v>1.2314322829700398E-2</c:v>
                </c:pt>
                <c:pt idx="117">
                  <c:v>1.2020952537837241E-2</c:v>
                </c:pt>
                <c:pt idx="118">
                  <c:v>1.1751127133456466E-2</c:v>
                </c:pt>
                <c:pt idx="119">
                  <c:v>1.1546980649717611E-2</c:v>
                </c:pt>
                <c:pt idx="120">
                  <c:v>1.1288770216094639E-2</c:v>
                </c:pt>
                <c:pt idx="121">
                  <c:v>1.1025544655411047E-2</c:v>
                </c:pt>
                <c:pt idx="122">
                  <c:v>1.0812225932222724E-2</c:v>
                </c:pt>
                <c:pt idx="123">
                  <c:v>1.0606786486514112E-2</c:v>
                </c:pt>
                <c:pt idx="124">
                  <c:v>1.038836734770357E-2</c:v>
                </c:pt>
                <c:pt idx="125">
                  <c:v>1.0197775698915987E-2</c:v>
                </c:pt>
                <c:pt idx="126">
                  <c:v>1.0004947002438636E-2</c:v>
                </c:pt>
                <c:pt idx="127">
                  <c:v>9.783987819308974E-3</c:v>
                </c:pt>
                <c:pt idx="128">
                  <c:v>9.5947709181557934E-3</c:v>
                </c:pt>
                <c:pt idx="129">
                  <c:v>9.4172109700798364E-3</c:v>
                </c:pt>
                <c:pt idx="130">
                  <c:v>9.2217010670894994E-3</c:v>
                </c:pt>
                <c:pt idx="131">
                  <c:v>9.0403982477065773E-3</c:v>
                </c:pt>
                <c:pt idx="132">
                  <c:v>8.8560377329036776E-3</c:v>
                </c:pt>
                <c:pt idx="133">
                  <c:v>8.6885313165178651E-3</c:v>
                </c:pt>
                <c:pt idx="134">
                  <c:v>8.5140198599752883E-3</c:v>
                </c:pt>
                <c:pt idx="135">
                  <c:v>8.3536425458488519E-3</c:v>
                </c:pt>
                <c:pt idx="136">
                  <c:v>8.1932467070447348E-3</c:v>
                </c:pt>
                <c:pt idx="137">
                  <c:v>8.0188390091854023E-3</c:v>
                </c:pt>
                <c:pt idx="138">
                  <c:v>7.8447071889896532E-3</c:v>
                </c:pt>
                <c:pt idx="139">
                  <c:v>7.6892234425487808E-3</c:v>
                </c:pt>
                <c:pt idx="140">
                  <c:v>7.5595711309347207E-3</c:v>
                </c:pt>
                <c:pt idx="141">
                  <c:v>7.4314531082964649E-3</c:v>
                </c:pt>
                <c:pt idx="142">
                  <c:v>7.3060589131303524E-3</c:v>
                </c:pt>
                <c:pt idx="143">
                  <c:v>7.1922742975780909E-3</c:v>
                </c:pt>
                <c:pt idx="144">
                  <c:v>7.0714217948875321E-3</c:v>
                </c:pt>
                <c:pt idx="145">
                  <c:v>6.9522546980805133E-3</c:v>
                </c:pt>
                <c:pt idx="146">
                  <c:v>6.834970600612349E-3</c:v>
                </c:pt>
                <c:pt idx="147">
                  <c:v>6.7202864049423945E-3</c:v>
                </c:pt>
                <c:pt idx="148">
                  <c:v>6.5801534144171846E-3</c:v>
                </c:pt>
                <c:pt idx="149">
                  <c:v>6.4798285521722697E-3</c:v>
                </c:pt>
                <c:pt idx="150">
                  <c:v>6.3566908768870143E-3</c:v>
                </c:pt>
                <c:pt idx="151">
                  <c:v>6.2506347871488788E-3</c:v>
                </c:pt>
                <c:pt idx="152">
                  <c:v>6.138342206647991E-3</c:v>
                </c:pt>
                <c:pt idx="153">
                  <c:v>6.0484006698577559E-3</c:v>
                </c:pt>
                <c:pt idx="154">
                  <c:v>5.9539662531306031E-3</c:v>
                </c:pt>
                <c:pt idx="155">
                  <c:v>5.8613864902769802E-3</c:v>
                </c:pt>
                <c:pt idx="156">
                  <c:v>5.773696353054282E-3</c:v>
                </c:pt>
                <c:pt idx="157">
                  <c:v>5.6932937781733516E-3</c:v>
                </c:pt>
                <c:pt idx="158">
                  <c:v>5.5924233183814289E-3</c:v>
                </c:pt>
                <c:pt idx="159">
                  <c:v>5.5145539730736088E-3</c:v>
                </c:pt>
                <c:pt idx="160">
                  <c:v>5.4164879022557157E-3</c:v>
                </c:pt>
                <c:pt idx="161">
                  <c:v>5.3445738350794362E-3</c:v>
                </c:pt>
                <c:pt idx="162">
                  <c:v>5.2564473227863706E-3</c:v>
                </c:pt>
                <c:pt idx="163">
                  <c:v>5.1839712991257388E-3</c:v>
                </c:pt>
                <c:pt idx="164">
                  <c:v>5.1077203921243413E-3</c:v>
                </c:pt>
                <c:pt idx="165">
                  <c:v>5.0304822943615813E-3</c:v>
                </c:pt>
                <c:pt idx="166">
                  <c:v>4.9616854641997476E-3</c:v>
                </c:pt>
                <c:pt idx="167">
                  <c:v>4.8835391597817019E-3</c:v>
                </c:pt>
                <c:pt idx="168">
                  <c:v>4.8137819485660057E-3</c:v>
                </c:pt>
                <c:pt idx="169">
                  <c:v>4.7538125281399229E-3</c:v>
                </c:pt>
                <c:pt idx="170">
                  <c:v>4.6819763947601768E-3</c:v>
                </c:pt>
                <c:pt idx="171">
                  <c:v>4.6103284450399133E-3</c:v>
                </c:pt>
                <c:pt idx="172">
                  <c:v>4.5525496511079622E-3</c:v>
                </c:pt>
                <c:pt idx="173">
                  <c:v>4.4971851206608562E-3</c:v>
                </c:pt>
                <c:pt idx="174">
                  <c:v>4.4313735516472979E-3</c:v>
                </c:pt>
                <c:pt idx="175">
                  <c:v>4.3632592906620582E-3</c:v>
                </c:pt>
                <c:pt idx="176">
                  <c:v>4.2948051439484648E-3</c:v>
                </c:pt>
                <c:pt idx="177">
                  <c:v>4.2339154175612039E-3</c:v>
                </c:pt>
                <c:pt idx="178">
                  <c:v>4.1741218195177144E-3</c:v>
                </c:pt>
                <c:pt idx="179">
                  <c:v>4.1272782537939909E-3</c:v>
                </c:pt>
                <c:pt idx="180">
                  <c:v>4.068767423667804E-3</c:v>
                </c:pt>
                <c:pt idx="181">
                  <c:v>4.0151046131417902E-3</c:v>
                </c:pt>
                <c:pt idx="182">
                  <c:v>3.9587058398477789E-3</c:v>
                </c:pt>
                <c:pt idx="183">
                  <c:v>3.9118988225285024E-3</c:v>
                </c:pt>
                <c:pt idx="184">
                  <c:v>3.8495894251620796E-3</c:v>
                </c:pt>
                <c:pt idx="185">
                  <c:v>3.7997096232099655E-3</c:v>
                </c:pt>
                <c:pt idx="186">
                  <c:v>3.7649642480992881E-3</c:v>
                </c:pt>
                <c:pt idx="187">
                  <c:v>3.7185769162920695E-3</c:v>
                </c:pt>
                <c:pt idx="188">
                  <c:v>3.668374274810122E-3</c:v>
                </c:pt>
                <c:pt idx="189">
                  <c:v>3.6234408872811582E-3</c:v>
                </c:pt>
                <c:pt idx="190">
                  <c:v>3.5768415690927893E-3</c:v>
                </c:pt>
              </c:numCache>
            </c:numRef>
          </c:yVal>
          <c:smooth val="1"/>
          <c:extLst>
            <c:ext xmlns:c16="http://schemas.microsoft.com/office/drawing/2014/chart" uri="{C3380CC4-5D6E-409C-BE32-E72D297353CC}">
              <c16:uniqueId val="{00000002-10B0-4D6D-84C2-ABD4DDB42D17}"/>
            </c:ext>
          </c:extLst>
        </c:ser>
        <c:dLbls>
          <c:showLegendKey val="0"/>
          <c:showVal val="0"/>
          <c:showCatName val="0"/>
          <c:showSerName val="0"/>
          <c:showPercent val="0"/>
          <c:showBubbleSize val="0"/>
        </c:dLbls>
        <c:axId val="1006796576"/>
        <c:axId val="1084302032"/>
      </c:scatterChart>
      <c:valAx>
        <c:axId val="1006796576"/>
        <c:scaling>
          <c:orientation val="minMax"/>
          <c:max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Average Price Per Mile For Alternatives to Owned Cars</a:t>
                </a:r>
              </a:p>
            </c:rich>
          </c:tx>
          <c:layout>
            <c:manualLayout>
              <c:xMode val="edge"/>
              <c:yMode val="edge"/>
              <c:x val="0.20252796762356631"/>
              <c:y val="0.9033556232278010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84302032"/>
        <c:crosses val="autoZero"/>
        <c:crossBetween val="midCat"/>
        <c:majorUnit val="0.25"/>
      </c:valAx>
      <c:valAx>
        <c:axId val="10843020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06796576"/>
        <c:crosses val="autoZero"/>
        <c:crossBetween val="midCat"/>
      </c:valAx>
      <c:spPr>
        <a:noFill/>
        <a:ln>
          <a:noFill/>
        </a:ln>
        <a:effectLst/>
      </c:spPr>
    </c:plotArea>
    <c:legend>
      <c:legendPos val="b"/>
      <c:layout>
        <c:manualLayout>
          <c:xMode val="edge"/>
          <c:yMode val="edge"/>
          <c:x val="0.62675979061939291"/>
          <c:y val="0.21126091442695227"/>
          <c:w val="0.26331020063170069"/>
          <c:h val="0.16521416380164777"/>
        </c:manualLayout>
      </c:layout>
      <c:overlay val="0"/>
      <c:spPr>
        <a:solidFill>
          <a:schemeClr val="bg1"/>
        </a:solidFill>
        <a:ln w="9525">
          <a:solidFill>
            <a:schemeClr val="bg1">
              <a:lumMod val="85000"/>
            </a:schemeClr>
          </a:solid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a:t>Fraction of Households, Owned Cars, and Owned Car VMT Economically Shed By Price Point, 2017</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6885236802199"/>
          <c:y val="0.17235831455359915"/>
          <c:w val="0.8549834399384294"/>
          <c:h val="0.65452003532402225"/>
        </c:manualLayout>
      </c:layout>
      <c:scatterChart>
        <c:scatterStyle val="smoothMarker"/>
        <c:varyColors val="0"/>
        <c:ser>
          <c:idx val="0"/>
          <c:order val="0"/>
          <c:tx>
            <c:strRef>
              <c:f>'Main Results'!$C$1</c:f>
              <c:strCache>
                <c:ptCount val="1"/>
                <c:pt idx="0">
                  <c:v>Households</c:v>
                </c:pt>
              </c:strCache>
            </c:strRef>
          </c:tx>
          <c:spPr>
            <a:ln w="50800" cap="rnd">
              <a:solidFill>
                <a:schemeClr val="accent1"/>
              </a:solidFill>
              <a:round/>
            </a:ln>
            <a:effectLst/>
          </c:spPr>
          <c:marker>
            <c:symbol val="none"/>
          </c:marker>
          <c:xVal>
            <c:numRef>
              <c:f>'Main Results'!$B$2:$B$192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'Main Results'!$C$2:$C$192</c:f>
              <c:numCache>
                <c:formatCode>0.00%</c:formatCode>
                <c:ptCount val="191"/>
                <c:pt idx="0">
                  <c:v>0.99949561842692858</c:v>
                </c:pt>
                <c:pt idx="1">
                  <c:v>0.99949561842692858</c:v>
                </c:pt>
                <c:pt idx="2">
                  <c:v>0.99942651989272857</c:v>
                </c:pt>
                <c:pt idx="3">
                  <c:v>0.99941458519309623</c:v>
                </c:pt>
                <c:pt idx="4">
                  <c:v>0.99929092229471173</c:v>
                </c:pt>
                <c:pt idx="5">
                  <c:v>0.99900980275307905</c:v>
                </c:pt>
                <c:pt idx="6">
                  <c:v>0.99862399164837912</c:v>
                </c:pt>
                <c:pt idx="7">
                  <c:v>0.99750917462698641</c:v>
                </c:pt>
                <c:pt idx="8">
                  <c:v>0.99584244371509512</c:v>
                </c:pt>
                <c:pt idx="9">
                  <c:v>0.993206037077764</c:v>
                </c:pt>
                <c:pt idx="10">
                  <c:v>0.98916389390930881</c:v>
                </c:pt>
                <c:pt idx="11">
                  <c:v>0.98188571011972037</c:v>
                </c:pt>
                <c:pt idx="12">
                  <c:v>0.97368879805136721</c:v>
                </c:pt>
                <c:pt idx="13">
                  <c:v>0.96503949436850345</c:v>
                </c:pt>
                <c:pt idx="14">
                  <c:v>0.95442314825370156</c:v>
                </c:pt>
                <c:pt idx="15">
                  <c:v>0.940077827897142</c:v>
                </c:pt>
                <c:pt idx="16">
                  <c:v>0.92606071638560661</c:v>
                </c:pt>
                <c:pt idx="17">
                  <c:v>0.90993793363089603</c:v>
                </c:pt>
                <c:pt idx="18">
                  <c:v>0.89158165973057568</c:v>
                </c:pt>
                <c:pt idx="19">
                  <c:v>0.87358295392109231</c:v>
                </c:pt>
                <c:pt idx="20">
                  <c:v>0.85491208236792726</c:v>
                </c:pt>
                <c:pt idx="21">
                  <c:v>0.83489872240235175</c:v>
                </c:pt>
                <c:pt idx="22">
                  <c:v>0.8165621397184305</c:v>
                </c:pt>
                <c:pt idx="23">
                  <c:v>0.79681753081016726</c:v>
                </c:pt>
                <c:pt idx="24">
                  <c:v>0.77591775950086617</c:v>
                </c:pt>
                <c:pt idx="25">
                  <c:v>0.75518097399245432</c:v>
                </c:pt>
                <c:pt idx="26">
                  <c:v>0.73502611366684822</c:v>
                </c:pt>
                <c:pt idx="27">
                  <c:v>0.71737569132932255</c:v>
                </c:pt>
                <c:pt idx="28">
                  <c:v>0.69909787005959556</c:v>
                </c:pt>
                <c:pt idx="29">
                  <c:v>0.6801412081782926</c:v>
                </c:pt>
                <c:pt idx="30">
                  <c:v>0.66236118635148711</c:v>
                </c:pt>
                <c:pt idx="31">
                  <c:v>0.64317346631200789</c:v>
                </c:pt>
                <c:pt idx="32">
                  <c:v>0.62594776925513917</c:v>
                </c:pt>
                <c:pt idx="33">
                  <c:v>0.60918600478409235</c:v>
                </c:pt>
                <c:pt idx="34">
                  <c:v>0.59173997151401214</c:v>
                </c:pt>
                <c:pt idx="35">
                  <c:v>0.57554672236132109</c:v>
                </c:pt>
                <c:pt idx="36">
                  <c:v>0.55979295789546879</c:v>
                </c:pt>
                <c:pt idx="37">
                  <c:v>0.54499809627507489</c:v>
                </c:pt>
                <c:pt idx="38">
                  <c:v>0.53148625650883252</c:v>
                </c:pt>
                <c:pt idx="39">
                  <c:v>0.51736875277967587</c:v>
                </c:pt>
                <c:pt idx="40">
                  <c:v>0.50345586433085798</c:v>
                </c:pt>
                <c:pt idx="41">
                  <c:v>0.48864601693731413</c:v>
                </c:pt>
                <c:pt idx="42">
                  <c:v>0.47468876576128849</c:v>
                </c:pt>
                <c:pt idx="43">
                  <c:v>0.46359667266907889</c:v>
                </c:pt>
                <c:pt idx="44">
                  <c:v>0.45088531287637534</c:v>
                </c:pt>
                <c:pt idx="45">
                  <c:v>0.44024678740864043</c:v>
                </c:pt>
                <c:pt idx="46">
                  <c:v>0.42904679015876734</c:v>
                </c:pt>
                <c:pt idx="47">
                  <c:v>0.41934749269696536</c:v>
                </c:pt>
                <c:pt idx="48">
                  <c:v>0.40841899596241293</c:v>
                </c:pt>
                <c:pt idx="49">
                  <c:v>0.3984143943477032</c:v>
                </c:pt>
                <c:pt idx="50">
                  <c:v>0.38979327747958747</c:v>
                </c:pt>
                <c:pt idx="51">
                  <c:v>0.37949400459309179</c:v>
                </c:pt>
                <c:pt idx="52">
                  <c:v>0.37043029347201883</c:v>
                </c:pt>
                <c:pt idx="53">
                  <c:v>0.36153297140102791</c:v>
                </c:pt>
                <c:pt idx="54">
                  <c:v>0.35316163940095868</c:v>
                </c:pt>
                <c:pt idx="55">
                  <c:v>0.34555659972194341</c:v>
                </c:pt>
                <c:pt idx="56">
                  <c:v>0.33730693035584813</c:v>
                </c:pt>
                <c:pt idx="57">
                  <c:v>0.32940077210363428</c:v>
                </c:pt>
                <c:pt idx="58">
                  <c:v>0.32244025999400172</c:v>
                </c:pt>
                <c:pt idx="59">
                  <c:v>0.3162707175762749</c:v>
                </c:pt>
                <c:pt idx="60">
                  <c:v>0.30943446991229706</c:v>
                </c:pt>
                <c:pt idx="61">
                  <c:v>0.30339050423454639</c:v>
                </c:pt>
                <c:pt idx="62">
                  <c:v>0.29725088823149293</c:v>
                </c:pt>
                <c:pt idx="63">
                  <c:v>0.29018739020807804</c:v>
                </c:pt>
                <c:pt idx="64">
                  <c:v>0.28464908335016958</c:v>
                </c:pt>
                <c:pt idx="65">
                  <c:v>0.27853877811723493</c:v>
                </c:pt>
                <c:pt idx="66">
                  <c:v>0.27302494007181122</c:v>
                </c:pt>
                <c:pt idx="67">
                  <c:v>0.26801993116351164</c:v>
                </c:pt>
                <c:pt idx="68">
                  <c:v>0.26335419484990319</c:v>
                </c:pt>
                <c:pt idx="69">
                  <c:v>0.25838137114198545</c:v>
                </c:pt>
                <c:pt idx="70">
                  <c:v>0.25400156206860602</c:v>
                </c:pt>
                <c:pt idx="71">
                  <c:v>0.24942291075966561</c:v>
                </c:pt>
                <c:pt idx="72">
                  <c:v>0.24495155506784849</c:v>
                </c:pt>
                <c:pt idx="73">
                  <c:v>0.24053680386467324</c:v>
                </c:pt>
                <c:pt idx="74">
                  <c:v>0.23583292323479632</c:v>
                </c:pt>
                <c:pt idx="75">
                  <c:v>0.23140081132252155</c:v>
                </c:pt>
                <c:pt idx="76">
                  <c:v>0.22779134596733064</c:v>
                </c:pt>
                <c:pt idx="77">
                  <c:v>0.22415037442530283</c:v>
                </c:pt>
                <c:pt idx="78">
                  <c:v>0.22023532837319759</c:v>
                </c:pt>
                <c:pt idx="79">
                  <c:v>0.21622910874219392</c:v>
                </c:pt>
                <c:pt idx="80">
                  <c:v>0.2131389182397273</c:v>
                </c:pt>
                <c:pt idx="81">
                  <c:v>0.20901601506108169</c:v>
                </c:pt>
                <c:pt idx="82">
                  <c:v>0.20558197691916236</c:v>
                </c:pt>
                <c:pt idx="83">
                  <c:v>0.20230957114720061</c:v>
                </c:pt>
                <c:pt idx="84">
                  <c:v>0.1996866733618029</c:v>
                </c:pt>
                <c:pt idx="85">
                  <c:v>0.19648534094430736</c:v>
                </c:pt>
                <c:pt idx="86">
                  <c:v>0.19347556027423174</c:v>
                </c:pt>
                <c:pt idx="87">
                  <c:v>0.19010518244983787</c:v>
                </c:pt>
                <c:pt idx="88">
                  <c:v>0.1873701289194335</c:v>
                </c:pt>
                <c:pt idx="89">
                  <c:v>0.18445906184975935</c:v>
                </c:pt>
                <c:pt idx="90">
                  <c:v>0.18191708053534228</c:v>
                </c:pt>
                <c:pt idx="91">
                  <c:v>0.17880774565045776</c:v>
                </c:pt>
                <c:pt idx="92">
                  <c:v>0.17684125992866817</c:v>
                </c:pt>
                <c:pt idx="93">
                  <c:v>0.17451954223048527</c:v>
                </c:pt>
                <c:pt idx="94">
                  <c:v>0.17228818529811341</c:v>
                </c:pt>
                <c:pt idx="95">
                  <c:v>0.16990720959649097</c:v>
                </c:pt>
                <c:pt idx="96">
                  <c:v>0.16726738189669521</c:v>
                </c:pt>
                <c:pt idx="97">
                  <c:v>0.1654384511495649</c:v>
                </c:pt>
                <c:pt idx="98">
                  <c:v>0.16296525348345225</c:v>
                </c:pt>
                <c:pt idx="99">
                  <c:v>0.16074159669449462</c:v>
                </c:pt>
                <c:pt idx="100">
                  <c:v>0.15877513949549771</c:v>
                </c:pt>
                <c:pt idx="101">
                  <c:v>0.15667715935228521</c:v>
                </c:pt>
                <c:pt idx="102">
                  <c:v>0.15452083490378155</c:v>
                </c:pt>
                <c:pt idx="103">
                  <c:v>0.15237264418048935</c:v>
                </c:pt>
                <c:pt idx="104">
                  <c:v>0.15037731998464599</c:v>
                </c:pt>
                <c:pt idx="105">
                  <c:v>0.14884498248291333</c:v>
                </c:pt>
                <c:pt idx="106">
                  <c:v>0.14705896618206327</c:v>
                </c:pt>
                <c:pt idx="107">
                  <c:v>0.14492797484742814</c:v>
                </c:pt>
                <c:pt idx="108">
                  <c:v>0.14275286753364769</c:v>
                </c:pt>
                <c:pt idx="109">
                  <c:v>0.14077249690453397</c:v>
                </c:pt>
                <c:pt idx="110">
                  <c:v>0.13858447845544875</c:v>
                </c:pt>
                <c:pt idx="111">
                  <c:v>0.13679529654836919</c:v>
                </c:pt>
                <c:pt idx="112">
                  <c:v>0.13565064717753272</c:v>
                </c:pt>
                <c:pt idx="113">
                  <c:v>0.13395837677397016</c:v>
                </c:pt>
                <c:pt idx="114">
                  <c:v>0.13269304998496145</c:v>
                </c:pt>
                <c:pt idx="115">
                  <c:v>0.13116706572826886</c:v>
                </c:pt>
                <c:pt idx="116">
                  <c:v>0.12984092583851436</c:v>
                </c:pt>
                <c:pt idx="117">
                  <c:v>0.12841267979425208</c:v>
                </c:pt>
                <c:pt idx="118">
                  <c:v>0.12699967792487665</c:v>
                </c:pt>
                <c:pt idx="119">
                  <c:v>0.12579543301279195</c:v>
                </c:pt>
                <c:pt idx="120">
                  <c:v>0.1242911605909105</c:v>
                </c:pt>
                <c:pt idx="121">
                  <c:v>0.12287606628112024</c:v>
                </c:pt>
                <c:pt idx="122">
                  <c:v>0.12191995785890919</c:v>
                </c:pt>
                <c:pt idx="123">
                  <c:v>0.12065815757886089</c:v>
                </c:pt>
                <c:pt idx="124">
                  <c:v>0.11953413679862224</c:v>
                </c:pt>
                <c:pt idx="125">
                  <c:v>0.11815720454826051</c:v>
                </c:pt>
                <c:pt idx="126">
                  <c:v>0.11698177832359624</c:v>
                </c:pt>
                <c:pt idx="127">
                  <c:v>0.11578209280746887</c:v>
                </c:pt>
                <c:pt idx="128">
                  <c:v>0.11446293544838215</c:v>
                </c:pt>
                <c:pt idx="129">
                  <c:v>0.11330852008167602</c:v>
                </c:pt>
                <c:pt idx="130">
                  <c:v>0.11260724061743088</c:v>
                </c:pt>
                <c:pt idx="131">
                  <c:v>0.11158392213642288</c:v>
                </c:pt>
                <c:pt idx="132">
                  <c:v>0.11055705152730277</c:v>
                </c:pt>
                <c:pt idx="133">
                  <c:v>0.10961748501347102</c:v>
                </c:pt>
                <c:pt idx="134">
                  <c:v>0.10839445455764241</c:v>
                </c:pt>
                <c:pt idx="135">
                  <c:v>0.10732828524681537</c:v>
                </c:pt>
                <c:pt idx="136">
                  <c:v>0.10620734732267489</c:v>
                </c:pt>
                <c:pt idx="137">
                  <c:v>0.10511887394009511</c:v>
                </c:pt>
                <c:pt idx="138">
                  <c:v>0.10385641189040573</c:v>
                </c:pt>
                <c:pt idx="139">
                  <c:v>0.10303707530139261</c:v>
                </c:pt>
                <c:pt idx="140">
                  <c:v>0.10228402120718061</c:v>
                </c:pt>
                <c:pt idx="141">
                  <c:v>0.10154892100383694</c:v>
                </c:pt>
                <c:pt idx="142">
                  <c:v>0.10081353110621494</c:v>
                </c:pt>
                <c:pt idx="143">
                  <c:v>9.9822869749080834E-2</c:v>
                </c:pt>
                <c:pt idx="144">
                  <c:v>9.9046337069293999E-2</c:v>
                </c:pt>
                <c:pt idx="145">
                  <c:v>9.8265899954366076E-2</c:v>
                </c:pt>
                <c:pt idx="146">
                  <c:v>9.7435349860871767E-2</c:v>
                </c:pt>
                <c:pt idx="147">
                  <c:v>9.6612119842664601E-2</c:v>
                </c:pt>
                <c:pt idx="148">
                  <c:v>9.563346626386815E-2</c:v>
                </c:pt>
                <c:pt idx="149">
                  <c:v>9.5052732481937352E-2</c:v>
                </c:pt>
                <c:pt idx="150">
                  <c:v>9.4234737496789234E-2</c:v>
                </c:pt>
                <c:pt idx="151">
                  <c:v>9.3256575795956365E-2</c:v>
                </c:pt>
                <c:pt idx="152">
                  <c:v>9.2175021000983515E-2</c:v>
                </c:pt>
                <c:pt idx="153">
                  <c:v>9.1607114688814439E-2</c:v>
                </c:pt>
                <c:pt idx="154">
                  <c:v>9.0804811123072149E-2</c:v>
                </c:pt>
                <c:pt idx="155">
                  <c:v>8.9929368007567012E-2</c:v>
                </c:pt>
                <c:pt idx="156">
                  <c:v>8.942748834710168E-2</c:v>
                </c:pt>
                <c:pt idx="157">
                  <c:v>8.9035660643940306E-2</c:v>
                </c:pt>
                <c:pt idx="158">
                  <c:v>8.8302024291383452E-2</c:v>
                </c:pt>
                <c:pt idx="159">
                  <c:v>8.7782376534085826E-2</c:v>
                </c:pt>
                <c:pt idx="160">
                  <c:v>8.6916528155239647E-2</c:v>
                </c:pt>
                <c:pt idx="161">
                  <c:v>8.6173467518666058E-2</c:v>
                </c:pt>
                <c:pt idx="162">
                  <c:v>8.5642001099082266E-2</c:v>
                </c:pt>
                <c:pt idx="163">
                  <c:v>8.5100122359823671E-2</c:v>
                </c:pt>
                <c:pt idx="164">
                  <c:v>8.4402532138557307E-2</c:v>
                </c:pt>
                <c:pt idx="165">
                  <c:v>8.3571311479827326E-2</c:v>
                </c:pt>
                <c:pt idx="166">
                  <c:v>8.3144759259164314E-2</c:v>
                </c:pt>
                <c:pt idx="167">
                  <c:v>8.2594317068968137E-2</c:v>
                </c:pt>
                <c:pt idx="168">
                  <c:v>8.1917596623734212E-2</c:v>
                </c:pt>
                <c:pt idx="169">
                  <c:v>8.1336079744343648E-2</c:v>
                </c:pt>
                <c:pt idx="170">
                  <c:v>8.0881798810534256E-2</c:v>
                </c:pt>
                <c:pt idx="171">
                  <c:v>7.9902942267982002E-2</c:v>
                </c:pt>
                <c:pt idx="172">
                  <c:v>7.94523406222023E-2</c:v>
                </c:pt>
                <c:pt idx="173">
                  <c:v>7.8859929182550692E-2</c:v>
                </c:pt>
                <c:pt idx="174">
                  <c:v>7.8281217335300246E-2</c:v>
                </c:pt>
                <c:pt idx="175">
                  <c:v>7.7715069218916022E-2</c:v>
                </c:pt>
                <c:pt idx="176">
                  <c:v>7.712613730504092E-2</c:v>
                </c:pt>
                <c:pt idx="177">
                  <c:v>7.6666989998247725E-2</c:v>
                </c:pt>
                <c:pt idx="178">
                  <c:v>7.6236439712636384E-2</c:v>
                </c:pt>
                <c:pt idx="179">
                  <c:v>7.5916124548815911E-2</c:v>
                </c:pt>
                <c:pt idx="180">
                  <c:v>7.5356023327880162E-2</c:v>
                </c:pt>
                <c:pt idx="181">
                  <c:v>7.4923030768173526E-2</c:v>
                </c:pt>
                <c:pt idx="182">
                  <c:v>7.4282889369152061E-2</c:v>
                </c:pt>
                <c:pt idx="183">
                  <c:v>7.3646705327178208E-2</c:v>
                </c:pt>
                <c:pt idx="184">
                  <c:v>7.3028351206329889E-2</c:v>
                </c:pt>
                <c:pt idx="185">
                  <c:v>7.2595266217030385E-2</c:v>
                </c:pt>
                <c:pt idx="186">
                  <c:v>7.2149036390990351E-2</c:v>
                </c:pt>
                <c:pt idx="187">
                  <c:v>7.1886473739490531E-2</c:v>
                </c:pt>
                <c:pt idx="188">
                  <c:v>7.1319705340791018E-2</c:v>
                </c:pt>
                <c:pt idx="189">
                  <c:v>7.0966474701329885E-2</c:v>
                </c:pt>
                <c:pt idx="190">
                  <c:v>7.0451943910032178E-2</c:v>
                </c:pt>
              </c:numCache>
            </c:numRef>
          </c:yVal>
          <c:smooth val="1"/>
          <c:extLst>
            <c:ext xmlns:c16="http://schemas.microsoft.com/office/drawing/2014/chart" uri="{C3380CC4-5D6E-409C-BE32-E72D297353CC}">
              <c16:uniqueId val="{00000000-10B0-4D6D-84C2-ABD4DDB42D17}"/>
            </c:ext>
          </c:extLst>
        </c:ser>
        <c:ser>
          <c:idx val="1"/>
          <c:order val="1"/>
          <c:tx>
            <c:strRef>
              <c:f>'Main Results'!$D$1</c:f>
              <c:strCache>
                <c:ptCount val="1"/>
                <c:pt idx="0">
                  <c:v>Owned Cars</c:v>
                </c:pt>
              </c:strCache>
            </c:strRef>
          </c:tx>
          <c:spPr>
            <a:ln w="50800" cap="rnd">
              <a:solidFill>
                <a:schemeClr val="accent2"/>
              </a:solidFill>
              <a:round/>
            </a:ln>
            <a:effectLst/>
          </c:spPr>
          <c:marker>
            <c:symbol val="none"/>
          </c:marker>
          <c:xVal>
            <c:numRef>
              <c:f>'Main Results'!$B$2:$B$192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'Main Results'!$D$2:$D$192</c:f>
              <c:numCache>
                <c:formatCode>0.00%</c:formatCode>
                <c:ptCount val="191"/>
                <c:pt idx="0">
                  <c:v>0.99999982143971655</c:v>
                </c:pt>
                <c:pt idx="1">
                  <c:v>0.99997604542732155</c:v>
                </c:pt>
                <c:pt idx="2">
                  <c:v>0.99990739630183556</c:v>
                </c:pt>
                <c:pt idx="3">
                  <c:v>0.99978160450112252</c:v>
                </c:pt>
                <c:pt idx="4">
                  <c:v>0.99957288544679335</c:v>
                </c:pt>
                <c:pt idx="5">
                  <c:v>0.99894748755498519</c:v>
                </c:pt>
                <c:pt idx="6">
                  <c:v>0.99777427773781247</c:v>
                </c:pt>
                <c:pt idx="7">
                  <c:v>0.99552626107057318</c:v>
                </c:pt>
                <c:pt idx="8">
                  <c:v>0.99110120950635716</c:v>
                </c:pt>
                <c:pt idx="9">
                  <c:v>0.98414385300951857</c:v>
                </c:pt>
                <c:pt idx="10">
                  <c:v>0.97490012076485777</c:v>
                </c:pt>
                <c:pt idx="11">
                  <c:v>0.96067231856853452</c:v>
                </c:pt>
                <c:pt idx="12">
                  <c:v>0.94288157856036503</c:v>
                </c:pt>
                <c:pt idx="13">
                  <c:v>0.92180752460535598</c:v>
                </c:pt>
                <c:pt idx="14">
                  <c:v>0.89927580723661826</c:v>
                </c:pt>
                <c:pt idx="15">
                  <c:v>0.87282412951205657</c:v>
                </c:pt>
                <c:pt idx="16">
                  <c:v>0.84626462149919623</c:v>
                </c:pt>
                <c:pt idx="17">
                  <c:v>0.81878338396475747</c:v>
                </c:pt>
                <c:pt idx="18">
                  <c:v>0.78804910984455989</c:v>
                </c:pt>
                <c:pt idx="19">
                  <c:v>0.75997590076346921</c:v>
                </c:pt>
                <c:pt idx="20">
                  <c:v>0.73104558365216343</c:v>
                </c:pt>
                <c:pt idx="21">
                  <c:v>0.70256775615533307</c:v>
                </c:pt>
                <c:pt idx="22">
                  <c:v>0.67609584099558973</c:v>
                </c:pt>
                <c:pt idx="23">
                  <c:v>0.64903648352979282</c:v>
                </c:pt>
                <c:pt idx="24">
                  <c:v>0.62269584365036912</c:v>
                </c:pt>
                <c:pt idx="25">
                  <c:v>0.59647528483180035</c:v>
                </c:pt>
                <c:pt idx="26">
                  <c:v>0.57236484080665972</c:v>
                </c:pt>
                <c:pt idx="27">
                  <c:v>0.54969936870270009</c:v>
                </c:pt>
                <c:pt idx="28">
                  <c:v>0.52818289234636095</c:v>
                </c:pt>
                <c:pt idx="29">
                  <c:v>0.5067034742712212</c:v>
                </c:pt>
                <c:pt idx="30">
                  <c:v>0.4865992649074512</c:v>
                </c:pt>
                <c:pt idx="31">
                  <c:v>0.4669734884768012</c:v>
                </c:pt>
                <c:pt idx="32">
                  <c:v>0.44961147151410152</c:v>
                </c:pt>
                <c:pt idx="33">
                  <c:v>0.43253214654286798</c:v>
                </c:pt>
                <c:pt idx="34">
                  <c:v>0.41620409332831154</c:v>
                </c:pt>
                <c:pt idx="35">
                  <c:v>0.40041921461389585</c:v>
                </c:pt>
                <c:pt idx="36">
                  <c:v>0.38551762884630092</c:v>
                </c:pt>
                <c:pt idx="37">
                  <c:v>0.37168627796828235</c:v>
                </c:pt>
                <c:pt idx="38">
                  <c:v>0.35920901311240316</c:v>
                </c:pt>
                <c:pt idx="39">
                  <c:v>0.34644778266155529</c:v>
                </c:pt>
                <c:pt idx="40">
                  <c:v>0.33459175936100838</c:v>
                </c:pt>
                <c:pt idx="41">
                  <c:v>0.32232629379025712</c:v>
                </c:pt>
                <c:pt idx="42">
                  <c:v>0.31109508022358168</c:v>
                </c:pt>
                <c:pt idx="43">
                  <c:v>0.30192006729849685</c:v>
                </c:pt>
                <c:pt idx="44">
                  <c:v>0.29224549529105592</c:v>
                </c:pt>
                <c:pt idx="45">
                  <c:v>0.2835524459312263</c:v>
                </c:pt>
                <c:pt idx="46">
                  <c:v>0.27491159803048015</c:v>
                </c:pt>
                <c:pt idx="47">
                  <c:v>0.26708494873760447</c:v>
                </c:pt>
                <c:pt idx="48">
                  <c:v>0.25870056096871974</c:v>
                </c:pt>
                <c:pt idx="49">
                  <c:v>0.25113524517392782</c:v>
                </c:pt>
                <c:pt idx="50">
                  <c:v>0.2447570401835435</c:v>
                </c:pt>
                <c:pt idx="51">
                  <c:v>0.23743775125885513</c:v>
                </c:pt>
                <c:pt idx="52">
                  <c:v>0.23089694767990976</c:v>
                </c:pt>
                <c:pt idx="53">
                  <c:v>0.22457736022792751</c:v>
                </c:pt>
                <c:pt idx="54">
                  <c:v>0.21857224902759287</c:v>
                </c:pt>
                <c:pt idx="55">
                  <c:v>0.21300334337368942</c:v>
                </c:pt>
                <c:pt idx="56">
                  <c:v>0.20699327136286927</c:v>
                </c:pt>
                <c:pt idx="57">
                  <c:v>0.2014923753559914</c:v>
                </c:pt>
                <c:pt idx="58">
                  <c:v>0.19646839341794553</c:v>
                </c:pt>
                <c:pt idx="59">
                  <c:v>0.19198135879206613</c:v>
                </c:pt>
                <c:pt idx="60">
                  <c:v>0.18735990930101154</c:v>
                </c:pt>
                <c:pt idx="61">
                  <c:v>0.18311202877816035</c:v>
                </c:pt>
                <c:pt idx="62">
                  <c:v>0.17891558066197621</c:v>
                </c:pt>
                <c:pt idx="63">
                  <c:v>0.17418725708172256</c:v>
                </c:pt>
                <c:pt idx="64">
                  <c:v>0.17035005093264655</c:v>
                </c:pt>
                <c:pt idx="65">
                  <c:v>0.16618621761789998</c:v>
                </c:pt>
                <c:pt idx="66">
                  <c:v>0.16241044786082437</c:v>
                </c:pt>
                <c:pt idx="67">
                  <c:v>0.15884102724267535</c:v>
                </c:pt>
                <c:pt idx="68">
                  <c:v>0.15557037785168182</c:v>
                </c:pt>
                <c:pt idx="69">
                  <c:v>0.15242604389777803</c:v>
                </c:pt>
                <c:pt idx="70">
                  <c:v>0.149351047836772</c:v>
                </c:pt>
                <c:pt idx="71">
                  <c:v>0.14623280004926231</c:v>
                </c:pt>
                <c:pt idx="72">
                  <c:v>0.14312256047023519</c:v>
                </c:pt>
                <c:pt idx="73">
                  <c:v>0.14013010293439443</c:v>
                </c:pt>
                <c:pt idx="74">
                  <c:v>0.1371022831105092</c:v>
                </c:pt>
                <c:pt idx="75">
                  <c:v>0.13439350982487486</c:v>
                </c:pt>
                <c:pt idx="76">
                  <c:v>0.13209075968896966</c:v>
                </c:pt>
                <c:pt idx="77">
                  <c:v>0.1297637349106604</c:v>
                </c:pt>
                <c:pt idx="78">
                  <c:v>0.12721009029469454</c:v>
                </c:pt>
                <c:pt idx="79">
                  <c:v>0.12467890291485639</c:v>
                </c:pt>
                <c:pt idx="80">
                  <c:v>0.12250120733365555</c:v>
                </c:pt>
                <c:pt idx="81">
                  <c:v>0.12003987455218246</c:v>
                </c:pt>
                <c:pt idx="82">
                  <c:v>0.11788706712764196</c:v>
                </c:pt>
                <c:pt idx="83">
                  <c:v>0.11589232061881627</c:v>
                </c:pt>
                <c:pt idx="84">
                  <c:v>0.11413574123344827</c:v>
                </c:pt>
                <c:pt idx="85">
                  <c:v>0.11225710045815407</c:v>
                </c:pt>
                <c:pt idx="86">
                  <c:v>0.11042788536065729</c:v>
                </c:pt>
                <c:pt idx="87">
                  <c:v>0.10841969736227841</c:v>
                </c:pt>
                <c:pt idx="88">
                  <c:v>0.10666333684076201</c:v>
                </c:pt>
                <c:pt idx="89">
                  <c:v>0.10492282053448221</c:v>
                </c:pt>
                <c:pt idx="90">
                  <c:v>0.10340095942845828</c:v>
                </c:pt>
                <c:pt idx="91">
                  <c:v>0.10150599831338469</c:v>
                </c:pt>
                <c:pt idx="92">
                  <c:v>0.10018171407850096</c:v>
                </c:pt>
                <c:pt idx="93">
                  <c:v>9.8711184409162045E-2</c:v>
                </c:pt>
                <c:pt idx="94">
                  <c:v>9.7377036912066117E-2</c:v>
                </c:pt>
                <c:pt idx="95">
                  <c:v>9.596367481136614E-2</c:v>
                </c:pt>
                <c:pt idx="96">
                  <c:v>9.4356373870881027E-2</c:v>
                </c:pt>
                <c:pt idx="97">
                  <c:v>9.3252937901590172E-2</c:v>
                </c:pt>
                <c:pt idx="98">
                  <c:v>9.1651822390539484E-2</c:v>
                </c:pt>
                <c:pt idx="99">
                  <c:v>9.0355649622712475E-2</c:v>
                </c:pt>
                <c:pt idx="100">
                  <c:v>8.9113137259103303E-2</c:v>
                </c:pt>
                <c:pt idx="101">
                  <c:v>8.7836485233012351E-2</c:v>
                </c:pt>
                <c:pt idx="102">
                  <c:v>8.6587719877688651E-2</c:v>
                </c:pt>
                <c:pt idx="103">
                  <c:v>8.5349360993759671E-2</c:v>
                </c:pt>
                <c:pt idx="104">
                  <c:v>8.4149560699161019E-2</c:v>
                </c:pt>
                <c:pt idx="105">
                  <c:v>8.316602492804348E-2</c:v>
                </c:pt>
                <c:pt idx="106">
                  <c:v>8.2110475733034427E-2</c:v>
                </c:pt>
                <c:pt idx="107">
                  <c:v>8.0956289165673767E-2</c:v>
                </c:pt>
                <c:pt idx="108">
                  <c:v>7.9599933341200857E-2</c:v>
                </c:pt>
                <c:pt idx="109">
                  <c:v>7.8462207842028731E-2</c:v>
                </c:pt>
                <c:pt idx="110">
                  <c:v>7.7188436185043563E-2</c:v>
                </c:pt>
                <c:pt idx="111">
                  <c:v>7.6061087396489202E-2</c:v>
                </c:pt>
                <c:pt idx="112">
                  <c:v>7.5377610599964173E-2</c:v>
                </c:pt>
                <c:pt idx="113">
                  <c:v>7.4310582794204771E-2</c:v>
                </c:pt>
                <c:pt idx="114">
                  <c:v>7.3596648717122903E-2</c:v>
                </c:pt>
                <c:pt idx="115">
                  <c:v>7.2648372911728876E-2</c:v>
                </c:pt>
                <c:pt idx="116">
                  <c:v>7.1854641335586611E-2</c:v>
                </c:pt>
                <c:pt idx="117">
                  <c:v>7.1089773311750148E-2</c:v>
                </c:pt>
                <c:pt idx="118">
                  <c:v>7.023754686701178E-2</c:v>
                </c:pt>
                <c:pt idx="119">
                  <c:v>6.9590825283703306E-2</c:v>
                </c:pt>
                <c:pt idx="120">
                  <c:v>6.8708236674709267E-2</c:v>
                </c:pt>
                <c:pt idx="121">
                  <c:v>6.7864465509619332E-2</c:v>
                </c:pt>
                <c:pt idx="122">
                  <c:v>6.7264052235933458E-2</c:v>
                </c:pt>
                <c:pt idx="123">
                  <c:v>6.6514990211867353E-2</c:v>
                </c:pt>
                <c:pt idx="124">
                  <c:v>6.5858177437928211E-2</c:v>
                </c:pt>
                <c:pt idx="125">
                  <c:v>6.5083630112736102E-2</c:v>
                </c:pt>
                <c:pt idx="126">
                  <c:v>6.4436205319921225E-2</c:v>
                </c:pt>
                <c:pt idx="127">
                  <c:v>6.3684590278372255E-2</c:v>
                </c:pt>
                <c:pt idx="128">
                  <c:v>6.2984397831632122E-2</c:v>
                </c:pt>
                <c:pt idx="129">
                  <c:v>6.2325998025884122E-2</c:v>
                </c:pt>
                <c:pt idx="130">
                  <c:v>6.1882446037952232E-2</c:v>
                </c:pt>
                <c:pt idx="131">
                  <c:v>6.1301202205755745E-2</c:v>
                </c:pt>
                <c:pt idx="132">
                  <c:v>6.0705976819988239E-2</c:v>
                </c:pt>
                <c:pt idx="133">
                  <c:v>6.0137040899960525E-2</c:v>
                </c:pt>
                <c:pt idx="134">
                  <c:v>5.9414401875911405E-2</c:v>
                </c:pt>
                <c:pt idx="135">
                  <c:v>5.8809153940241332E-2</c:v>
                </c:pt>
                <c:pt idx="136">
                  <c:v>5.8194446872664618E-2</c:v>
                </c:pt>
                <c:pt idx="137">
                  <c:v>5.7596878409865715E-2</c:v>
                </c:pt>
                <c:pt idx="138">
                  <c:v>5.6898634083155764E-2</c:v>
                </c:pt>
                <c:pt idx="139">
                  <c:v>5.6434423719308513E-2</c:v>
                </c:pt>
                <c:pt idx="140">
                  <c:v>5.6007634039131227E-2</c:v>
                </c:pt>
                <c:pt idx="141">
                  <c:v>5.556792379074782E-2</c:v>
                </c:pt>
                <c:pt idx="142">
                  <c:v>5.5162026387815422E-2</c:v>
                </c:pt>
                <c:pt idx="143">
                  <c:v>5.4614533371535101E-2</c:v>
                </c:pt>
                <c:pt idx="144">
                  <c:v>5.4175116299974513E-2</c:v>
                </c:pt>
                <c:pt idx="145">
                  <c:v>5.3719356182842848E-2</c:v>
                </c:pt>
                <c:pt idx="146">
                  <c:v>5.3240732033960736E-2</c:v>
                </c:pt>
                <c:pt idx="147">
                  <c:v>5.2729211852887481E-2</c:v>
                </c:pt>
                <c:pt idx="148">
                  <c:v>5.2067397166219442E-2</c:v>
                </c:pt>
                <c:pt idx="149">
                  <c:v>5.1728662654532132E-2</c:v>
                </c:pt>
                <c:pt idx="150">
                  <c:v>5.128692301208726E-2</c:v>
                </c:pt>
                <c:pt idx="151">
                  <c:v>5.0730195728410643E-2</c:v>
                </c:pt>
                <c:pt idx="152">
                  <c:v>5.0153465115693185E-2</c:v>
                </c:pt>
                <c:pt idx="153">
                  <c:v>4.9814776520510362E-2</c:v>
                </c:pt>
                <c:pt idx="154">
                  <c:v>4.9380991465422297E-2</c:v>
                </c:pt>
                <c:pt idx="155">
                  <c:v>4.891887046833121E-2</c:v>
                </c:pt>
                <c:pt idx="156">
                  <c:v>4.8629966249291168E-2</c:v>
                </c:pt>
                <c:pt idx="157">
                  <c:v>4.8418946298595222E-2</c:v>
                </c:pt>
                <c:pt idx="158">
                  <c:v>4.7953950990731409E-2</c:v>
                </c:pt>
                <c:pt idx="159">
                  <c:v>4.7641148958137647E-2</c:v>
                </c:pt>
                <c:pt idx="160">
                  <c:v>4.71104095460112E-2</c:v>
                </c:pt>
                <c:pt idx="161">
                  <c:v>4.6713148639164981E-2</c:v>
                </c:pt>
                <c:pt idx="162">
                  <c:v>4.6385960069669219E-2</c:v>
                </c:pt>
                <c:pt idx="163">
                  <c:v>4.6104273595289791E-2</c:v>
                </c:pt>
                <c:pt idx="164">
                  <c:v>4.5688852295292071E-2</c:v>
                </c:pt>
                <c:pt idx="165">
                  <c:v>4.5236649778873317E-2</c:v>
                </c:pt>
                <c:pt idx="166">
                  <c:v>4.499727406539622E-2</c:v>
                </c:pt>
                <c:pt idx="167">
                  <c:v>4.4668611586569762E-2</c:v>
                </c:pt>
                <c:pt idx="168">
                  <c:v>4.422966467402889E-2</c:v>
                </c:pt>
                <c:pt idx="169">
                  <c:v>4.3921897748134375E-2</c:v>
                </c:pt>
                <c:pt idx="170">
                  <c:v>4.3647452000482367E-2</c:v>
                </c:pt>
                <c:pt idx="171">
                  <c:v>4.3128112707847333E-2</c:v>
                </c:pt>
                <c:pt idx="172">
                  <c:v>4.2878161354681699E-2</c:v>
                </c:pt>
                <c:pt idx="173">
                  <c:v>4.255226294462866E-2</c:v>
                </c:pt>
                <c:pt idx="174">
                  <c:v>4.2216746566628216E-2</c:v>
                </c:pt>
                <c:pt idx="175">
                  <c:v>4.1897352480198324E-2</c:v>
                </c:pt>
                <c:pt idx="176">
                  <c:v>4.157308705988727E-2</c:v>
                </c:pt>
                <c:pt idx="177">
                  <c:v>4.132557478404808E-2</c:v>
                </c:pt>
                <c:pt idx="178">
                  <c:v>4.1087900480498485E-2</c:v>
                </c:pt>
                <c:pt idx="179">
                  <c:v>4.0895213684956522E-2</c:v>
                </c:pt>
                <c:pt idx="180">
                  <c:v>4.0533146967334566E-2</c:v>
                </c:pt>
                <c:pt idx="181">
                  <c:v>4.0291219282990176E-2</c:v>
                </c:pt>
                <c:pt idx="182">
                  <c:v>3.9960925835141548E-2</c:v>
                </c:pt>
                <c:pt idx="183">
                  <c:v>3.9616037336338006E-2</c:v>
                </c:pt>
                <c:pt idx="184">
                  <c:v>3.9257211622667043E-2</c:v>
                </c:pt>
                <c:pt idx="185">
                  <c:v>3.9017189011799847E-2</c:v>
                </c:pt>
                <c:pt idx="186">
                  <c:v>3.8758172669959956E-2</c:v>
                </c:pt>
                <c:pt idx="187">
                  <c:v>3.8571686487180568E-2</c:v>
                </c:pt>
                <c:pt idx="188">
                  <c:v>3.819846837584806E-2</c:v>
                </c:pt>
                <c:pt idx="189">
                  <c:v>3.7987562739396519E-2</c:v>
                </c:pt>
                <c:pt idx="190">
                  <c:v>3.7675298750694419E-2</c:v>
                </c:pt>
              </c:numCache>
            </c:numRef>
          </c:yVal>
          <c:smooth val="1"/>
          <c:extLst>
            <c:ext xmlns:c16="http://schemas.microsoft.com/office/drawing/2014/chart" uri="{C3380CC4-5D6E-409C-BE32-E72D297353CC}">
              <c16:uniqueId val="{00000001-10B0-4D6D-84C2-ABD4DDB42D17}"/>
            </c:ext>
          </c:extLst>
        </c:ser>
        <c:ser>
          <c:idx val="2"/>
          <c:order val="2"/>
          <c:tx>
            <c:strRef>
              <c:f>'Main Results'!$E$1</c:f>
              <c:strCache>
                <c:ptCount val="1"/>
                <c:pt idx="0">
                  <c:v>VMT</c:v>
                </c:pt>
              </c:strCache>
            </c:strRef>
          </c:tx>
          <c:spPr>
            <a:ln w="50800" cap="rnd">
              <a:solidFill>
                <a:schemeClr val="accent3"/>
              </a:solidFill>
              <a:round/>
            </a:ln>
            <a:effectLst/>
          </c:spPr>
          <c:marker>
            <c:symbol val="none"/>
          </c:marker>
          <c:xVal>
            <c:numRef>
              <c:f>'Main Results'!$B$2:$B$192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'Main Results'!$E$2:$E$192</c:f>
              <c:numCache>
                <c:formatCode>0.00%</c:formatCode>
                <c:ptCount val="191"/>
                <c:pt idx="0">
                  <c:v>0.99722911035596096</c:v>
                </c:pt>
                <c:pt idx="1">
                  <c:v>0.99674279872186655</c:v>
                </c:pt>
                <c:pt idx="2">
                  <c:v>0.9948185504268855</c:v>
                </c:pt>
                <c:pt idx="3">
                  <c:v>0.99275102285263239</c:v>
                </c:pt>
                <c:pt idx="4">
                  <c:v>0.99033091024405784</c:v>
                </c:pt>
                <c:pt idx="5">
                  <c:v>0.98605030375726455</c:v>
                </c:pt>
                <c:pt idx="6">
                  <c:v>0.97976955552443068</c:v>
                </c:pt>
                <c:pt idx="7">
                  <c:v>0.97157516467368565</c:v>
                </c:pt>
                <c:pt idx="8">
                  <c:v>0.95991856943136722</c:v>
                </c:pt>
                <c:pt idx="9">
                  <c:v>0.94294296917187603</c:v>
                </c:pt>
                <c:pt idx="10">
                  <c:v>0.92156547066512218</c:v>
                </c:pt>
                <c:pt idx="11">
                  <c:v>0.89523091304144276</c:v>
                </c:pt>
                <c:pt idx="12">
                  <c:v>0.86540351216715417</c:v>
                </c:pt>
                <c:pt idx="13">
                  <c:v>0.83243599785669875</c:v>
                </c:pt>
                <c:pt idx="14">
                  <c:v>0.79727949685606314</c:v>
                </c:pt>
                <c:pt idx="15">
                  <c:v>0.75953797268271095</c:v>
                </c:pt>
                <c:pt idx="16">
                  <c:v>0.72292380722705019</c:v>
                </c:pt>
                <c:pt idx="17">
                  <c:v>0.68460479607259128</c:v>
                </c:pt>
                <c:pt idx="18">
                  <c:v>0.6476289486804313</c:v>
                </c:pt>
                <c:pt idx="19">
                  <c:v>0.61318125817522229</c:v>
                </c:pt>
                <c:pt idx="20">
                  <c:v>0.57767314466218489</c:v>
                </c:pt>
                <c:pt idx="21">
                  <c:v>0.54398898411718588</c:v>
                </c:pt>
                <c:pt idx="22">
                  <c:v>0.5128723139726612</c:v>
                </c:pt>
                <c:pt idx="23">
                  <c:v>0.4829355528371288</c:v>
                </c:pt>
                <c:pt idx="24">
                  <c:v>0.45458644831494499</c:v>
                </c:pt>
                <c:pt idx="25">
                  <c:v>0.426808230423876</c:v>
                </c:pt>
                <c:pt idx="26">
                  <c:v>0.40153431158940461</c:v>
                </c:pt>
                <c:pt idx="27">
                  <c:v>0.37787153606660645</c:v>
                </c:pt>
                <c:pt idx="28">
                  <c:v>0.35578147667309212</c:v>
                </c:pt>
                <c:pt idx="29">
                  <c:v>0.33496993835978223</c:v>
                </c:pt>
                <c:pt idx="30">
                  <c:v>0.31512037376030932</c:v>
                </c:pt>
                <c:pt idx="31">
                  <c:v>0.29633637668762325</c:v>
                </c:pt>
                <c:pt idx="32">
                  <c:v>0.27950200413840803</c:v>
                </c:pt>
                <c:pt idx="33">
                  <c:v>0.2639182289639655</c:v>
                </c:pt>
                <c:pt idx="34">
                  <c:v>0.24912633903078674</c:v>
                </c:pt>
                <c:pt idx="35">
                  <c:v>0.23502715859947604</c:v>
                </c:pt>
                <c:pt idx="36">
                  <c:v>0.22214112475462114</c:v>
                </c:pt>
                <c:pt idx="37">
                  <c:v>0.2098148317066505</c:v>
                </c:pt>
                <c:pt idx="38">
                  <c:v>0.19839309056231413</c:v>
                </c:pt>
                <c:pt idx="39">
                  <c:v>0.18743407619986943</c:v>
                </c:pt>
                <c:pt idx="40">
                  <c:v>0.17764556524942329</c:v>
                </c:pt>
                <c:pt idx="41">
                  <c:v>0.16823005322335627</c:v>
                </c:pt>
                <c:pt idx="42">
                  <c:v>0.15948605259426574</c:v>
                </c:pt>
                <c:pt idx="43">
                  <c:v>0.15138967871520603</c:v>
                </c:pt>
                <c:pt idx="44">
                  <c:v>0.14354393257230574</c:v>
                </c:pt>
                <c:pt idx="45">
                  <c:v>0.13601520351787472</c:v>
                </c:pt>
                <c:pt idx="46">
                  <c:v>0.1293047114803918</c:v>
                </c:pt>
                <c:pt idx="47">
                  <c:v>0.12289054158781577</c:v>
                </c:pt>
                <c:pt idx="48">
                  <c:v>0.11680449432024849</c:v>
                </c:pt>
                <c:pt idx="49">
                  <c:v>0.11113589073923302</c:v>
                </c:pt>
                <c:pt idx="50">
                  <c:v>0.10597845172893418</c:v>
                </c:pt>
                <c:pt idx="51">
                  <c:v>0.10068209196444267</c:v>
                </c:pt>
                <c:pt idx="52">
                  <c:v>9.5961278821795268E-2</c:v>
                </c:pt>
                <c:pt idx="53">
                  <c:v>9.1590978129029818E-2</c:v>
                </c:pt>
                <c:pt idx="54">
                  <c:v>8.7488234162887424E-2</c:v>
                </c:pt>
                <c:pt idx="55">
                  <c:v>8.3552305142559055E-2</c:v>
                </c:pt>
                <c:pt idx="56">
                  <c:v>7.9822856465144698E-2</c:v>
                </c:pt>
                <c:pt idx="57">
                  <c:v>7.6410074417375157E-2</c:v>
                </c:pt>
                <c:pt idx="58">
                  <c:v>7.3126001777946259E-2</c:v>
                </c:pt>
                <c:pt idx="59">
                  <c:v>6.9979771809780017E-2</c:v>
                </c:pt>
                <c:pt idx="60">
                  <c:v>6.7114283528137239E-2</c:v>
                </c:pt>
                <c:pt idx="61">
                  <c:v>6.4337932937001491E-2</c:v>
                </c:pt>
                <c:pt idx="62">
                  <c:v>6.1687835222743619E-2</c:v>
                </c:pt>
                <c:pt idx="63">
                  <c:v>5.9272379309588202E-2</c:v>
                </c:pt>
                <c:pt idx="64">
                  <c:v>5.6965288693185442E-2</c:v>
                </c:pt>
                <c:pt idx="65">
                  <c:v>5.4814527625843136E-2</c:v>
                </c:pt>
                <c:pt idx="66">
                  <c:v>5.2792542467439203E-2</c:v>
                </c:pt>
                <c:pt idx="67">
                  <c:v>5.0789770289634904E-2</c:v>
                </c:pt>
                <c:pt idx="68">
                  <c:v>4.8847208217689751E-2</c:v>
                </c:pt>
                <c:pt idx="69">
                  <c:v>4.7087980645734967E-2</c:v>
                </c:pt>
                <c:pt idx="70">
                  <c:v>4.5372688974284148E-2</c:v>
                </c:pt>
                <c:pt idx="71">
                  <c:v>4.3784164751203725E-2</c:v>
                </c:pt>
                <c:pt idx="72">
                  <c:v>4.230753157449469E-2</c:v>
                </c:pt>
                <c:pt idx="73">
                  <c:v>4.0901499030930724E-2</c:v>
                </c:pt>
                <c:pt idx="74">
                  <c:v>3.9510128112580561E-2</c:v>
                </c:pt>
                <c:pt idx="75">
                  <c:v>3.8149597599460953E-2</c:v>
                </c:pt>
                <c:pt idx="76">
                  <c:v>3.6869781958119831E-2</c:v>
                </c:pt>
                <c:pt idx="77">
                  <c:v>3.5649371251429335E-2</c:v>
                </c:pt>
                <c:pt idx="78">
                  <c:v>3.4408656572405501E-2</c:v>
                </c:pt>
                <c:pt idx="79">
                  <c:v>3.32742895661318E-2</c:v>
                </c:pt>
                <c:pt idx="80">
                  <c:v>3.2203950066015244E-2</c:v>
                </c:pt>
                <c:pt idx="81">
                  <c:v>3.1155548000878969E-2</c:v>
                </c:pt>
                <c:pt idx="82">
                  <c:v>3.0161331741074594E-2</c:v>
                </c:pt>
                <c:pt idx="83">
                  <c:v>2.9212616615987116E-2</c:v>
                </c:pt>
                <c:pt idx="84">
                  <c:v>2.8371337103738653E-2</c:v>
                </c:pt>
                <c:pt idx="85">
                  <c:v>2.7511900856332434E-2</c:v>
                </c:pt>
                <c:pt idx="86">
                  <c:v>2.6653179249128561E-2</c:v>
                </c:pt>
                <c:pt idx="87">
                  <c:v>2.5813597601397644E-2</c:v>
                </c:pt>
                <c:pt idx="88">
                  <c:v>2.5058031784372454E-2</c:v>
                </c:pt>
                <c:pt idx="89">
                  <c:v>2.4335663692548075E-2</c:v>
                </c:pt>
                <c:pt idx="90">
                  <c:v>2.3666533617959597E-2</c:v>
                </c:pt>
                <c:pt idx="91">
                  <c:v>2.2986884603790197E-2</c:v>
                </c:pt>
                <c:pt idx="92">
                  <c:v>2.232753563582154E-2</c:v>
                </c:pt>
                <c:pt idx="93">
                  <c:v>2.167354339861452E-2</c:v>
                </c:pt>
                <c:pt idx="94">
                  <c:v>2.1086493395930699E-2</c:v>
                </c:pt>
                <c:pt idx="95">
                  <c:v>2.0552350194471249E-2</c:v>
                </c:pt>
                <c:pt idx="96">
                  <c:v>1.997133824219352E-2</c:v>
                </c:pt>
                <c:pt idx="97">
                  <c:v>1.9491089717940165E-2</c:v>
                </c:pt>
                <c:pt idx="98">
                  <c:v>1.9023273772502097E-2</c:v>
                </c:pt>
                <c:pt idx="99">
                  <c:v>1.8555834692367955E-2</c:v>
                </c:pt>
                <c:pt idx="100">
                  <c:v>1.8100000467012788E-2</c:v>
                </c:pt>
                <c:pt idx="101">
                  <c:v>1.7598018790569953E-2</c:v>
                </c:pt>
                <c:pt idx="102">
                  <c:v>1.7156222504904586E-2</c:v>
                </c:pt>
                <c:pt idx="103">
                  <c:v>1.672135276684367E-2</c:v>
                </c:pt>
                <c:pt idx="104">
                  <c:v>1.6314421744698521E-2</c:v>
                </c:pt>
                <c:pt idx="105">
                  <c:v>1.5925953084179319E-2</c:v>
                </c:pt>
                <c:pt idx="106">
                  <c:v>1.5558522696623412E-2</c:v>
                </c:pt>
                <c:pt idx="107">
                  <c:v>1.5186020388035064E-2</c:v>
                </c:pt>
                <c:pt idx="108">
                  <c:v>1.4843708321241636E-2</c:v>
                </c:pt>
                <c:pt idx="109">
                  <c:v>1.4483136927573439E-2</c:v>
                </c:pt>
                <c:pt idx="110">
                  <c:v>1.4125578267266055E-2</c:v>
                </c:pt>
                <c:pt idx="111">
                  <c:v>1.3778289577469705E-2</c:v>
                </c:pt>
                <c:pt idx="112">
                  <c:v>1.3472822239931128E-2</c:v>
                </c:pt>
                <c:pt idx="113">
                  <c:v>1.3149292277292892E-2</c:v>
                </c:pt>
                <c:pt idx="114">
                  <c:v>1.2889999972963558E-2</c:v>
                </c:pt>
                <c:pt idx="115">
                  <c:v>1.2574698035022263E-2</c:v>
                </c:pt>
                <c:pt idx="116">
                  <c:v>1.2314322829700398E-2</c:v>
                </c:pt>
                <c:pt idx="117">
                  <c:v>1.2020952537837241E-2</c:v>
                </c:pt>
                <c:pt idx="118">
                  <c:v>1.1751127133456466E-2</c:v>
                </c:pt>
                <c:pt idx="119">
                  <c:v>1.1546980649717611E-2</c:v>
                </c:pt>
                <c:pt idx="120">
                  <c:v>1.1288770216094639E-2</c:v>
                </c:pt>
                <c:pt idx="121">
                  <c:v>1.1025544655411047E-2</c:v>
                </c:pt>
                <c:pt idx="122">
                  <c:v>1.0812225932222724E-2</c:v>
                </c:pt>
                <c:pt idx="123">
                  <c:v>1.0606786486514112E-2</c:v>
                </c:pt>
                <c:pt idx="124">
                  <c:v>1.038836734770357E-2</c:v>
                </c:pt>
                <c:pt idx="125">
                  <c:v>1.0197775698915987E-2</c:v>
                </c:pt>
                <c:pt idx="126">
                  <c:v>1.0004947002438636E-2</c:v>
                </c:pt>
                <c:pt idx="127">
                  <c:v>9.783987819308974E-3</c:v>
                </c:pt>
                <c:pt idx="128">
                  <c:v>9.5947709181557934E-3</c:v>
                </c:pt>
                <c:pt idx="129">
                  <c:v>9.4172109700798364E-3</c:v>
                </c:pt>
                <c:pt idx="130">
                  <c:v>9.2217010670894994E-3</c:v>
                </c:pt>
                <c:pt idx="131">
                  <c:v>9.0403982477065773E-3</c:v>
                </c:pt>
                <c:pt idx="132">
                  <c:v>8.8560377329036776E-3</c:v>
                </c:pt>
                <c:pt idx="133">
                  <c:v>8.6885313165178651E-3</c:v>
                </c:pt>
                <c:pt idx="134">
                  <c:v>8.5140198599752883E-3</c:v>
                </c:pt>
                <c:pt idx="135">
                  <c:v>8.3536425458488519E-3</c:v>
                </c:pt>
                <c:pt idx="136">
                  <c:v>8.1932467070447348E-3</c:v>
                </c:pt>
                <c:pt idx="137">
                  <c:v>8.0188390091854023E-3</c:v>
                </c:pt>
                <c:pt idx="138">
                  <c:v>7.8447071889896532E-3</c:v>
                </c:pt>
                <c:pt idx="139">
                  <c:v>7.6892234425487808E-3</c:v>
                </c:pt>
                <c:pt idx="140">
                  <c:v>7.5595711309347207E-3</c:v>
                </c:pt>
                <c:pt idx="141">
                  <c:v>7.4314531082964649E-3</c:v>
                </c:pt>
                <c:pt idx="142">
                  <c:v>7.3060589131303524E-3</c:v>
                </c:pt>
                <c:pt idx="143">
                  <c:v>7.1922742975780909E-3</c:v>
                </c:pt>
                <c:pt idx="144">
                  <c:v>7.0714217948875321E-3</c:v>
                </c:pt>
                <c:pt idx="145">
                  <c:v>6.9522546980805133E-3</c:v>
                </c:pt>
                <c:pt idx="146">
                  <c:v>6.834970600612349E-3</c:v>
                </c:pt>
                <c:pt idx="147">
                  <c:v>6.7202864049423945E-3</c:v>
                </c:pt>
                <c:pt idx="148">
                  <c:v>6.5801534144171846E-3</c:v>
                </c:pt>
                <c:pt idx="149">
                  <c:v>6.4798285521722697E-3</c:v>
                </c:pt>
                <c:pt idx="150">
                  <c:v>6.3566908768870143E-3</c:v>
                </c:pt>
                <c:pt idx="151">
                  <c:v>6.2506347871488788E-3</c:v>
                </c:pt>
                <c:pt idx="152">
                  <c:v>6.138342206647991E-3</c:v>
                </c:pt>
                <c:pt idx="153">
                  <c:v>6.0484006698577559E-3</c:v>
                </c:pt>
                <c:pt idx="154">
                  <c:v>5.9539662531306031E-3</c:v>
                </c:pt>
                <c:pt idx="155">
                  <c:v>5.8613864902769802E-3</c:v>
                </c:pt>
                <c:pt idx="156">
                  <c:v>5.773696353054282E-3</c:v>
                </c:pt>
                <c:pt idx="157">
                  <c:v>5.6932937781733516E-3</c:v>
                </c:pt>
                <c:pt idx="158">
                  <c:v>5.5924233183814289E-3</c:v>
                </c:pt>
                <c:pt idx="159">
                  <c:v>5.5145539730736088E-3</c:v>
                </c:pt>
                <c:pt idx="160">
                  <c:v>5.4164879022557157E-3</c:v>
                </c:pt>
                <c:pt idx="161">
                  <c:v>5.3445738350794362E-3</c:v>
                </c:pt>
                <c:pt idx="162">
                  <c:v>5.2564473227863706E-3</c:v>
                </c:pt>
                <c:pt idx="163">
                  <c:v>5.1839712991257388E-3</c:v>
                </c:pt>
                <c:pt idx="164">
                  <c:v>5.1077203921243413E-3</c:v>
                </c:pt>
                <c:pt idx="165">
                  <c:v>5.0304822943615813E-3</c:v>
                </c:pt>
                <c:pt idx="166">
                  <c:v>4.9616854641997476E-3</c:v>
                </c:pt>
                <c:pt idx="167">
                  <c:v>4.8835391597817019E-3</c:v>
                </c:pt>
                <c:pt idx="168">
                  <c:v>4.8137819485660057E-3</c:v>
                </c:pt>
                <c:pt idx="169">
                  <c:v>4.7538125281399229E-3</c:v>
                </c:pt>
                <c:pt idx="170">
                  <c:v>4.6819763947601768E-3</c:v>
                </c:pt>
                <c:pt idx="171">
                  <c:v>4.6103284450399133E-3</c:v>
                </c:pt>
                <c:pt idx="172">
                  <c:v>4.5525496511079622E-3</c:v>
                </c:pt>
                <c:pt idx="173">
                  <c:v>4.4971851206608562E-3</c:v>
                </c:pt>
                <c:pt idx="174">
                  <c:v>4.4313735516472979E-3</c:v>
                </c:pt>
                <c:pt idx="175">
                  <c:v>4.3632592906620582E-3</c:v>
                </c:pt>
                <c:pt idx="176">
                  <c:v>4.2948051439484648E-3</c:v>
                </c:pt>
                <c:pt idx="177">
                  <c:v>4.2339154175612039E-3</c:v>
                </c:pt>
                <c:pt idx="178">
                  <c:v>4.1741218195177144E-3</c:v>
                </c:pt>
                <c:pt idx="179">
                  <c:v>4.1272782537939909E-3</c:v>
                </c:pt>
                <c:pt idx="180">
                  <c:v>4.068767423667804E-3</c:v>
                </c:pt>
                <c:pt idx="181">
                  <c:v>4.0151046131417902E-3</c:v>
                </c:pt>
                <c:pt idx="182">
                  <c:v>3.9587058398477789E-3</c:v>
                </c:pt>
                <c:pt idx="183">
                  <c:v>3.9118988225285024E-3</c:v>
                </c:pt>
                <c:pt idx="184">
                  <c:v>3.8495894251620796E-3</c:v>
                </c:pt>
                <c:pt idx="185">
                  <c:v>3.7997096232099655E-3</c:v>
                </c:pt>
                <c:pt idx="186">
                  <c:v>3.7649642480992881E-3</c:v>
                </c:pt>
                <c:pt idx="187">
                  <c:v>3.7185769162920695E-3</c:v>
                </c:pt>
                <c:pt idx="188">
                  <c:v>3.668374274810122E-3</c:v>
                </c:pt>
                <c:pt idx="189">
                  <c:v>3.6234408872811582E-3</c:v>
                </c:pt>
                <c:pt idx="190">
                  <c:v>3.5768415690927893E-3</c:v>
                </c:pt>
              </c:numCache>
            </c:numRef>
          </c:yVal>
          <c:smooth val="1"/>
          <c:extLst>
            <c:ext xmlns:c16="http://schemas.microsoft.com/office/drawing/2014/chart" uri="{C3380CC4-5D6E-409C-BE32-E72D297353CC}">
              <c16:uniqueId val="{00000002-10B0-4D6D-84C2-ABD4DDB42D17}"/>
            </c:ext>
          </c:extLst>
        </c:ser>
        <c:dLbls>
          <c:showLegendKey val="0"/>
          <c:showVal val="0"/>
          <c:showCatName val="0"/>
          <c:showSerName val="0"/>
          <c:showPercent val="0"/>
          <c:showBubbleSize val="0"/>
        </c:dLbls>
        <c:axId val="1006796576"/>
        <c:axId val="1084302032"/>
      </c:scatterChart>
      <c:valAx>
        <c:axId val="1006796576"/>
        <c:scaling>
          <c:orientation val="minMax"/>
          <c:max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Average Price Per Mile For Alternatives to Owned Cars</a:t>
                </a:r>
              </a:p>
            </c:rich>
          </c:tx>
          <c:layout>
            <c:manualLayout>
              <c:xMode val="edge"/>
              <c:yMode val="edge"/>
              <c:x val="0.20252796762356631"/>
              <c:y val="0.9033556232278010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84302032"/>
        <c:crosses val="autoZero"/>
        <c:crossBetween val="midCat"/>
        <c:majorUnit val="0.25"/>
      </c:valAx>
      <c:valAx>
        <c:axId val="10843020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06796576"/>
        <c:crosses val="autoZero"/>
        <c:crossBetween val="midCat"/>
      </c:valAx>
      <c:spPr>
        <a:noFill/>
        <a:ln>
          <a:noFill/>
        </a:ln>
        <a:effectLst/>
      </c:spPr>
    </c:plotArea>
    <c:legend>
      <c:legendPos val="b"/>
      <c:layout>
        <c:manualLayout>
          <c:xMode val="edge"/>
          <c:yMode val="edge"/>
          <c:x val="0.62675979061939291"/>
          <c:y val="0.21126091442695227"/>
          <c:w val="0.26331020063170069"/>
          <c:h val="0.16521416380164777"/>
        </c:manualLayout>
      </c:layout>
      <c:overlay val="0"/>
      <c:spPr>
        <a:solidFill>
          <a:schemeClr val="bg1"/>
        </a:solidFill>
        <a:ln w="9525">
          <a:solidFill>
            <a:schemeClr val="bg1">
              <a:lumMod val="85000"/>
            </a:schemeClr>
          </a:solid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a:t>Fraction of Households, Owned Cars, and Owned Car VMT Economically Shed By Price Point, 2017</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6885236802199"/>
          <c:y val="0.17235831455359915"/>
          <c:w val="0.8549834399384294"/>
          <c:h val="0.65452003532402225"/>
        </c:manualLayout>
      </c:layout>
      <c:scatterChart>
        <c:scatterStyle val="smoothMarker"/>
        <c:varyColors val="0"/>
        <c:ser>
          <c:idx val="0"/>
          <c:order val="0"/>
          <c:tx>
            <c:strRef>
              <c:f>'Main Results'!$C$1</c:f>
              <c:strCache>
                <c:ptCount val="1"/>
                <c:pt idx="0">
                  <c:v>Households</c:v>
                </c:pt>
              </c:strCache>
            </c:strRef>
          </c:tx>
          <c:spPr>
            <a:ln w="50800" cap="rnd">
              <a:solidFill>
                <a:schemeClr val="accent1"/>
              </a:solidFill>
              <a:round/>
            </a:ln>
            <a:effectLst/>
          </c:spPr>
          <c:marker>
            <c:symbol val="none"/>
          </c:marker>
          <c:xVal>
            <c:numRef>
              <c:f>'Main Results'!$B$2:$B$192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'Main Results'!$C$2:$C$192</c:f>
              <c:numCache>
                <c:formatCode>0.00%</c:formatCode>
                <c:ptCount val="191"/>
                <c:pt idx="0">
                  <c:v>0.99949561842692858</c:v>
                </c:pt>
                <c:pt idx="1">
                  <c:v>0.99949561842692858</c:v>
                </c:pt>
                <c:pt idx="2">
                  <c:v>0.99942651989272857</c:v>
                </c:pt>
                <c:pt idx="3">
                  <c:v>0.99941458519309623</c:v>
                </c:pt>
                <c:pt idx="4">
                  <c:v>0.99929092229471173</c:v>
                </c:pt>
                <c:pt idx="5">
                  <c:v>0.99900980275307905</c:v>
                </c:pt>
                <c:pt idx="6">
                  <c:v>0.99862399164837912</c:v>
                </c:pt>
                <c:pt idx="7">
                  <c:v>0.99750917462698641</c:v>
                </c:pt>
                <c:pt idx="8">
                  <c:v>0.99584244371509512</c:v>
                </c:pt>
                <c:pt idx="9">
                  <c:v>0.993206037077764</c:v>
                </c:pt>
                <c:pt idx="10">
                  <c:v>0.98916389390930881</c:v>
                </c:pt>
                <c:pt idx="11">
                  <c:v>0.98188571011972037</c:v>
                </c:pt>
                <c:pt idx="12">
                  <c:v>0.97368879805136721</c:v>
                </c:pt>
                <c:pt idx="13">
                  <c:v>0.96503949436850345</c:v>
                </c:pt>
                <c:pt idx="14">
                  <c:v>0.95442314825370156</c:v>
                </c:pt>
                <c:pt idx="15">
                  <c:v>0.940077827897142</c:v>
                </c:pt>
                <c:pt idx="16">
                  <c:v>0.92606071638560661</c:v>
                </c:pt>
                <c:pt idx="17">
                  <c:v>0.90993793363089603</c:v>
                </c:pt>
                <c:pt idx="18">
                  <c:v>0.89158165973057568</c:v>
                </c:pt>
                <c:pt idx="19">
                  <c:v>0.87358295392109231</c:v>
                </c:pt>
                <c:pt idx="20">
                  <c:v>0.85491208236792726</c:v>
                </c:pt>
                <c:pt idx="21">
                  <c:v>0.83489872240235175</c:v>
                </c:pt>
                <c:pt idx="22">
                  <c:v>0.8165621397184305</c:v>
                </c:pt>
                <c:pt idx="23">
                  <c:v>0.79681753081016726</c:v>
                </c:pt>
                <c:pt idx="24">
                  <c:v>0.77591775950086617</c:v>
                </c:pt>
                <c:pt idx="25">
                  <c:v>0.75518097399245432</c:v>
                </c:pt>
                <c:pt idx="26">
                  <c:v>0.73502611366684822</c:v>
                </c:pt>
                <c:pt idx="27">
                  <c:v>0.71737569132932255</c:v>
                </c:pt>
                <c:pt idx="28">
                  <c:v>0.69909787005959556</c:v>
                </c:pt>
                <c:pt idx="29">
                  <c:v>0.6801412081782926</c:v>
                </c:pt>
                <c:pt idx="30">
                  <c:v>0.66236118635148711</c:v>
                </c:pt>
                <c:pt idx="31">
                  <c:v>0.64317346631200789</c:v>
                </c:pt>
                <c:pt idx="32">
                  <c:v>0.62594776925513917</c:v>
                </c:pt>
                <c:pt idx="33">
                  <c:v>0.60918600478409235</c:v>
                </c:pt>
                <c:pt idx="34">
                  <c:v>0.59173997151401214</c:v>
                </c:pt>
                <c:pt idx="35">
                  <c:v>0.57554672236132109</c:v>
                </c:pt>
                <c:pt idx="36">
                  <c:v>0.55979295789546879</c:v>
                </c:pt>
                <c:pt idx="37">
                  <c:v>0.54499809627507489</c:v>
                </c:pt>
                <c:pt idx="38">
                  <c:v>0.53148625650883252</c:v>
                </c:pt>
                <c:pt idx="39">
                  <c:v>0.51736875277967587</c:v>
                </c:pt>
                <c:pt idx="40">
                  <c:v>0.50345586433085798</c:v>
                </c:pt>
                <c:pt idx="41">
                  <c:v>0.48864601693731413</c:v>
                </c:pt>
                <c:pt idx="42">
                  <c:v>0.47468876576128849</c:v>
                </c:pt>
                <c:pt idx="43">
                  <c:v>0.46359667266907889</c:v>
                </c:pt>
                <c:pt idx="44">
                  <c:v>0.45088531287637534</c:v>
                </c:pt>
                <c:pt idx="45">
                  <c:v>0.44024678740864043</c:v>
                </c:pt>
                <c:pt idx="46">
                  <c:v>0.42904679015876734</c:v>
                </c:pt>
                <c:pt idx="47">
                  <c:v>0.41934749269696536</c:v>
                </c:pt>
                <c:pt idx="48">
                  <c:v>0.40841899596241293</c:v>
                </c:pt>
                <c:pt idx="49">
                  <c:v>0.3984143943477032</c:v>
                </c:pt>
                <c:pt idx="50">
                  <c:v>0.38979327747958747</c:v>
                </c:pt>
                <c:pt idx="51">
                  <c:v>0.37949400459309179</c:v>
                </c:pt>
                <c:pt idx="52">
                  <c:v>0.37043029347201883</c:v>
                </c:pt>
                <c:pt idx="53">
                  <c:v>0.36153297140102791</c:v>
                </c:pt>
                <c:pt idx="54">
                  <c:v>0.35316163940095868</c:v>
                </c:pt>
                <c:pt idx="55">
                  <c:v>0.34555659972194341</c:v>
                </c:pt>
                <c:pt idx="56">
                  <c:v>0.33730693035584813</c:v>
                </c:pt>
                <c:pt idx="57">
                  <c:v>0.32940077210363428</c:v>
                </c:pt>
                <c:pt idx="58">
                  <c:v>0.32244025999400172</c:v>
                </c:pt>
                <c:pt idx="59">
                  <c:v>0.3162707175762749</c:v>
                </c:pt>
                <c:pt idx="60">
                  <c:v>0.30943446991229706</c:v>
                </c:pt>
                <c:pt idx="61">
                  <c:v>0.30339050423454639</c:v>
                </c:pt>
                <c:pt idx="62">
                  <c:v>0.29725088823149293</c:v>
                </c:pt>
                <c:pt idx="63">
                  <c:v>0.29018739020807804</c:v>
                </c:pt>
                <c:pt idx="64">
                  <c:v>0.28464908335016958</c:v>
                </c:pt>
                <c:pt idx="65">
                  <c:v>0.27853877811723493</c:v>
                </c:pt>
                <c:pt idx="66">
                  <c:v>0.27302494007181122</c:v>
                </c:pt>
                <c:pt idx="67">
                  <c:v>0.26801993116351164</c:v>
                </c:pt>
                <c:pt idx="68">
                  <c:v>0.26335419484990319</c:v>
                </c:pt>
                <c:pt idx="69">
                  <c:v>0.25838137114198545</c:v>
                </c:pt>
                <c:pt idx="70">
                  <c:v>0.25400156206860602</c:v>
                </c:pt>
                <c:pt idx="71">
                  <c:v>0.24942291075966561</c:v>
                </c:pt>
                <c:pt idx="72">
                  <c:v>0.24495155506784849</c:v>
                </c:pt>
                <c:pt idx="73">
                  <c:v>0.24053680386467324</c:v>
                </c:pt>
                <c:pt idx="74">
                  <c:v>0.23583292323479632</c:v>
                </c:pt>
                <c:pt idx="75">
                  <c:v>0.23140081132252155</c:v>
                </c:pt>
                <c:pt idx="76">
                  <c:v>0.22779134596733064</c:v>
                </c:pt>
                <c:pt idx="77">
                  <c:v>0.22415037442530283</c:v>
                </c:pt>
                <c:pt idx="78">
                  <c:v>0.22023532837319759</c:v>
                </c:pt>
                <c:pt idx="79">
                  <c:v>0.21622910874219392</c:v>
                </c:pt>
                <c:pt idx="80">
                  <c:v>0.2131389182397273</c:v>
                </c:pt>
                <c:pt idx="81">
                  <c:v>0.20901601506108169</c:v>
                </c:pt>
                <c:pt idx="82">
                  <c:v>0.20558197691916236</c:v>
                </c:pt>
                <c:pt idx="83">
                  <c:v>0.20230957114720061</c:v>
                </c:pt>
                <c:pt idx="84">
                  <c:v>0.1996866733618029</c:v>
                </c:pt>
                <c:pt idx="85">
                  <c:v>0.19648534094430736</c:v>
                </c:pt>
                <c:pt idx="86">
                  <c:v>0.19347556027423174</c:v>
                </c:pt>
                <c:pt idx="87">
                  <c:v>0.19010518244983787</c:v>
                </c:pt>
                <c:pt idx="88">
                  <c:v>0.1873701289194335</c:v>
                </c:pt>
                <c:pt idx="89">
                  <c:v>0.18445906184975935</c:v>
                </c:pt>
                <c:pt idx="90">
                  <c:v>0.18191708053534228</c:v>
                </c:pt>
                <c:pt idx="91">
                  <c:v>0.17880774565045776</c:v>
                </c:pt>
                <c:pt idx="92">
                  <c:v>0.17684125992866817</c:v>
                </c:pt>
                <c:pt idx="93">
                  <c:v>0.17451954223048527</c:v>
                </c:pt>
                <c:pt idx="94">
                  <c:v>0.17228818529811341</c:v>
                </c:pt>
                <c:pt idx="95">
                  <c:v>0.16990720959649097</c:v>
                </c:pt>
                <c:pt idx="96">
                  <c:v>0.16726738189669521</c:v>
                </c:pt>
                <c:pt idx="97">
                  <c:v>0.1654384511495649</c:v>
                </c:pt>
                <c:pt idx="98">
                  <c:v>0.16296525348345225</c:v>
                </c:pt>
                <c:pt idx="99">
                  <c:v>0.16074159669449462</c:v>
                </c:pt>
                <c:pt idx="100">
                  <c:v>0.15877513949549771</c:v>
                </c:pt>
                <c:pt idx="101">
                  <c:v>0.15667715935228521</c:v>
                </c:pt>
                <c:pt idx="102">
                  <c:v>0.15452083490378155</c:v>
                </c:pt>
                <c:pt idx="103">
                  <c:v>0.15237264418048935</c:v>
                </c:pt>
                <c:pt idx="104">
                  <c:v>0.15037731998464599</c:v>
                </c:pt>
                <c:pt idx="105">
                  <c:v>0.14884498248291333</c:v>
                </c:pt>
                <c:pt idx="106">
                  <c:v>0.14705896618206327</c:v>
                </c:pt>
                <c:pt idx="107">
                  <c:v>0.14492797484742814</c:v>
                </c:pt>
                <c:pt idx="108">
                  <c:v>0.14275286753364769</c:v>
                </c:pt>
                <c:pt idx="109">
                  <c:v>0.14077249690453397</c:v>
                </c:pt>
                <c:pt idx="110">
                  <c:v>0.13858447845544875</c:v>
                </c:pt>
                <c:pt idx="111">
                  <c:v>0.13679529654836919</c:v>
                </c:pt>
                <c:pt idx="112">
                  <c:v>0.13565064717753272</c:v>
                </c:pt>
                <c:pt idx="113">
                  <c:v>0.13395837677397016</c:v>
                </c:pt>
                <c:pt idx="114">
                  <c:v>0.13269304998496145</c:v>
                </c:pt>
                <c:pt idx="115">
                  <c:v>0.13116706572826886</c:v>
                </c:pt>
                <c:pt idx="116">
                  <c:v>0.12984092583851436</c:v>
                </c:pt>
                <c:pt idx="117">
                  <c:v>0.12841267979425208</c:v>
                </c:pt>
                <c:pt idx="118">
                  <c:v>0.12699967792487665</c:v>
                </c:pt>
                <c:pt idx="119">
                  <c:v>0.12579543301279195</c:v>
                </c:pt>
                <c:pt idx="120">
                  <c:v>0.1242911605909105</c:v>
                </c:pt>
                <c:pt idx="121">
                  <c:v>0.12287606628112024</c:v>
                </c:pt>
                <c:pt idx="122">
                  <c:v>0.12191995785890919</c:v>
                </c:pt>
                <c:pt idx="123">
                  <c:v>0.12065815757886089</c:v>
                </c:pt>
                <c:pt idx="124">
                  <c:v>0.11953413679862224</c:v>
                </c:pt>
                <c:pt idx="125">
                  <c:v>0.11815720454826051</c:v>
                </c:pt>
                <c:pt idx="126">
                  <c:v>0.11698177832359624</c:v>
                </c:pt>
                <c:pt idx="127">
                  <c:v>0.11578209280746887</c:v>
                </c:pt>
                <c:pt idx="128">
                  <c:v>0.11446293544838215</c:v>
                </c:pt>
                <c:pt idx="129">
                  <c:v>0.11330852008167602</c:v>
                </c:pt>
                <c:pt idx="130">
                  <c:v>0.11260724061743088</c:v>
                </c:pt>
                <c:pt idx="131">
                  <c:v>0.11158392213642288</c:v>
                </c:pt>
                <c:pt idx="132">
                  <c:v>0.11055705152730277</c:v>
                </c:pt>
                <c:pt idx="133">
                  <c:v>0.10961748501347102</c:v>
                </c:pt>
                <c:pt idx="134">
                  <c:v>0.10839445455764241</c:v>
                </c:pt>
                <c:pt idx="135">
                  <c:v>0.10732828524681537</c:v>
                </c:pt>
                <c:pt idx="136">
                  <c:v>0.10620734732267489</c:v>
                </c:pt>
                <c:pt idx="137">
                  <c:v>0.10511887394009511</c:v>
                </c:pt>
                <c:pt idx="138">
                  <c:v>0.10385641189040573</c:v>
                </c:pt>
                <c:pt idx="139">
                  <c:v>0.10303707530139261</c:v>
                </c:pt>
                <c:pt idx="140">
                  <c:v>0.10228402120718061</c:v>
                </c:pt>
                <c:pt idx="141">
                  <c:v>0.10154892100383694</c:v>
                </c:pt>
                <c:pt idx="142">
                  <c:v>0.10081353110621494</c:v>
                </c:pt>
                <c:pt idx="143">
                  <c:v>9.9822869749080834E-2</c:v>
                </c:pt>
                <c:pt idx="144">
                  <c:v>9.9046337069293999E-2</c:v>
                </c:pt>
                <c:pt idx="145">
                  <c:v>9.8265899954366076E-2</c:v>
                </c:pt>
                <c:pt idx="146">
                  <c:v>9.7435349860871767E-2</c:v>
                </c:pt>
                <c:pt idx="147">
                  <c:v>9.6612119842664601E-2</c:v>
                </c:pt>
                <c:pt idx="148">
                  <c:v>9.563346626386815E-2</c:v>
                </c:pt>
                <c:pt idx="149">
                  <c:v>9.5052732481937352E-2</c:v>
                </c:pt>
                <c:pt idx="150">
                  <c:v>9.4234737496789234E-2</c:v>
                </c:pt>
                <c:pt idx="151">
                  <c:v>9.3256575795956365E-2</c:v>
                </c:pt>
                <c:pt idx="152">
                  <c:v>9.2175021000983515E-2</c:v>
                </c:pt>
                <c:pt idx="153">
                  <c:v>9.1607114688814439E-2</c:v>
                </c:pt>
                <c:pt idx="154">
                  <c:v>9.0804811123072149E-2</c:v>
                </c:pt>
                <c:pt idx="155">
                  <c:v>8.9929368007567012E-2</c:v>
                </c:pt>
                <c:pt idx="156">
                  <c:v>8.942748834710168E-2</c:v>
                </c:pt>
                <c:pt idx="157">
                  <c:v>8.9035660643940306E-2</c:v>
                </c:pt>
                <c:pt idx="158">
                  <c:v>8.8302024291383452E-2</c:v>
                </c:pt>
                <c:pt idx="159">
                  <c:v>8.7782376534085826E-2</c:v>
                </c:pt>
                <c:pt idx="160">
                  <c:v>8.6916528155239647E-2</c:v>
                </c:pt>
                <c:pt idx="161">
                  <c:v>8.6173467518666058E-2</c:v>
                </c:pt>
                <c:pt idx="162">
                  <c:v>8.5642001099082266E-2</c:v>
                </c:pt>
                <c:pt idx="163">
                  <c:v>8.5100122359823671E-2</c:v>
                </c:pt>
                <c:pt idx="164">
                  <c:v>8.4402532138557307E-2</c:v>
                </c:pt>
                <c:pt idx="165">
                  <c:v>8.3571311479827326E-2</c:v>
                </c:pt>
                <c:pt idx="166">
                  <c:v>8.3144759259164314E-2</c:v>
                </c:pt>
                <c:pt idx="167">
                  <c:v>8.2594317068968137E-2</c:v>
                </c:pt>
                <c:pt idx="168">
                  <c:v>8.1917596623734212E-2</c:v>
                </c:pt>
                <c:pt idx="169">
                  <c:v>8.1336079744343648E-2</c:v>
                </c:pt>
                <c:pt idx="170">
                  <c:v>8.0881798810534256E-2</c:v>
                </c:pt>
                <c:pt idx="171">
                  <c:v>7.9902942267982002E-2</c:v>
                </c:pt>
                <c:pt idx="172">
                  <c:v>7.94523406222023E-2</c:v>
                </c:pt>
                <c:pt idx="173">
                  <c:v>7.8859929182550692E-2</c:v>
                </c:pt>
                <c:pt idx="174">
                  <c:v>7.8281217335300246E-2</c:v>
                </c:pt>
                <c:pt idx="175">
                  <c:v>7.7715069218916022E-2</c:v>
                </c:pt>
                <c:pt idx="176">
                  <c:v>7.712613730504092E-2</c:v>
                </c:pt>
                <c:pt idx="177">
                  <c:v>7.6666989998247725E-2</c:v>
                </c:pt>
                <c:pt idx="178">
                  <c:v>7.6236439712636384E-2</c:v>
                </c:pt>
                <c:pt idx="179">
                  <c:v>7.5916124548815911E-2</c:v>
                </c:pt>
                <c:pt idx="180">
                  <c:v>7.5356023327880162E-2</c:v>
                </c:pt>
                <c:pt idx="181">
                  <c:v>7.4923030768173526E-2</c:v>
                </c:pt>
                <c:pt idx="182">
                  <c:v>7.4282889369152061E-2</c:v>
                </c:pt>
                <c:pt idx="183">
                  <c:v>7.3646705327178208E-2</c:v>
                </c:pt>
                <c:pt idx="184">
                  <c:v>7.3028351206329889E-2</c:v>
                </c:pt>
                <c:pt idx="185">
                  <c:v>7.2595266217030385E-2</c:v>
                </c:pt>
                <c:pt idx="186">
                  <c:v>7.2149036390990351E-2</c:v>
                </c:pt>
                <c:pt idx="187">
                  <c:v>7.1886473739490531E-2</c:v>
                </c:pt>
                <c:pt idx="188">
                  <c:v>7.1319705340791018E-2</c:v>
                </c:pt>
                <c:pt idx="189">
                  <c:v>7.0966474701329885E-2</c:v>
                </c:pt>
                <c:pt idx="190">
                  <c:v>7.0451943910032178E-2</c:v>
                </c:pt>
              </c:numCache>
            </c:numRef>
          </c:yVal>
          <c:smooth val="1"/>
          <c:extLst>
            <c:ext xmlns:c16="http://schemas.microsoft.com/office/drawing/2014/chart" uri="{C3380CC4-5D6E-409C-BE32-E72D297353CC}">
              <c16:uniqueId val="{00000000-10B0-4D6D-84C2-ABD4DDB42D17}"/>
            </c:ext>
          </c:extLst>
        </c:ser>
        <c:ser>
          <c:idx val="1"/>
          <c:order val="1"/>
          <c:tx>
            <c:strRef>
              <c:f>'Main Results'!$D$1</c:f>
              <c:strCache>
                <c:ptCount val="1"/>
                <c:pt idx="0">
                  <c:v>Owned Cars</c:v>
                </c:pt>
              </c:strCache>
            </c:strRef>
          </c:tx>
          <c:spPr>
            <a:ln w="50800" cap="rnd">
              <a:solidFill>
                <a:schemeClr val="accent2"/>
              </a:solidFill>
              <a:round/>
            </a:ln>
            <a:effectLst/>
          </c:spPr>
          <c:marker>
            <c:symbol val="none"/>
          </c:marker>
          <c:xVal>
            <c:numRef>
              <c:f>'Main Results'!$B$2:$B$192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'Main Results'!$D$2:$D$192</c:f>
              <c:numCache>
                <c:formatCode>0.00%</c:formatCode>
                <c:ptCount val="191"/>
                <c:pt idx="0">
                  <c:v>0.99999982143971655</c:v>
                </c:pt>
                <c:pt idx="1">
                  <c:v>0.99997604542732155</c:v>
                </c:pt>
                <c:pt idx="2">
                  <c:v>0.99990739630183556</c:v>
                </c:pt>
                <c:pt idx="3">
                  <c:v>0.99978160450112252</c:v>
                </c:pt>
                <c:pt idx="4">
                  <c:v>0.99957288544679335</c:v>
                </c:pt>
                <c:pt idx="5">
                  <c:v>0.99894748755498519</c:v>
                </c:pt>
                <c:pt idx="6">
                  <c:v>0.99777427773781247</c:v>
                </c:pt>
                <c:pt idx="7">
                  <c:v>0.99552626107057318</c:v>
                </c:pt>
                <c:pt idx="8">
                  <c:v>0.99110120950635716</c:v>
                </c:pt>
                <c:pt idx="9">
                  <c:v>0.98414385300951857</c:v>
                </c:pt>
                <c:pt idx="10">
                  <c:v>0.97490012076485777</c:v>
                </c:pt>
                <c:pt idx="11">
                  <c:v>0.96067231856853452</c:v>
                </c:pt>
                <c:pt idx="12">
                  <c:v>0.94288157856036503</c:v>
                </c:pt>
                <c:pt idx="13">
                  <c:v>0.92180752460535598</c:v>
                </c:pt>
                <c:pt idx="14">
                  <c:v>0.89927580723661826</c:v>
                </c:pt>
                <c:pt idx="15">
                  <c:v>0.87282412951205657</c:v>
                </c:pt>
                <c:pt idx="16">
                  <c:v>0.84626462149919623</c:v>
                </c:pt>
                <c:pt idx="17">
                  <c:v>0.81878338396475747</c:v>
                </c:pt>
                <c:pt idx="18">
                  <c:v>0.78804910984455989</c:v>
                </c:pt>
                <c:pt idx="19">
                  <c:v>0.75997590076346921</c:v>
                </c:pt>
                <c:pt idx="20">
                  <c:v>0.73104558365216343</c:v>
                </c:pt>
                <c:pt idx="21">
                  <c:v>0.70256775615533307</c:v>
                </c:pt>
                <c:pt idx="22">
                  <c:v>0.67609584099558973</c:v>
                </c:pt>
                <c:pt idx="23">
                  <c:v>0.64903648352979282</c:v>
                </c:pt>
                <c:pt idx="24">
                  <c:v>0.62269584365036912</c:v>
                </c:pt>
                <c:pt idx="25">
                  <c:v>0.59647528483180035</c:v>
                </c:pt>
                <c:pt idx="26">
                  <c:v>0.57236484080665972</c:v>
                </c:pt>
                <c:pt idx="27">
                  <c:v>0.54969936870270009</c:v>
                </c:pt>
                <c:pt idx="28">
                  <c:v>0.52818289234636095</c:v>
                </c:pt>
                <c:pt idx="29">
                  <c:v>0.5067034742712212</c:v>
                </c:pt>
                <c:pt idx="30">
                  <c:v>0.4865992649074512</c:v>
                </c:pt>
                <c:pt idx="31">
                  <c:v>0.4669734884768012</c:v>
                </c:pt>
                <c:pt idx="32">
                  <c:v>0.44961147151410152</c:v>
                </c:pt>
                <c:pt idx="33">
                  <c:v>0.43253214654286798</c:v>
                </c:pt>
                <c:pt idx="34">
                  <c:v>0.41620409332831154</c:v>
                </c:pt>
                <c:pt idx="35">
                  <c:v>0.40041921461389585</c:v>
                </c:pt>
                <c:pt idx="36">
                  <c:v>0.38551762884630092</c:v>
                </c:pt>
                <c:pt idx="37">
                  <c:v>0.37168627796828235</c:v>
                </c:pt>
                <c:pt idx="38">
                  <c:v>0.35920901311240316</c:v>
                </c:pt>
                <c:pt idx="39">
                  <c:v>0.34644778266155529</c:v>
                </c:pt>
                <c:pt idx="40">
                  <c:v>0.33459175936100838</c:v>
                </c:pt>
                <c:pt idx="41">
                  <c:v>0.32232629379025712</c:v>
                </c:pt>
                <c:pt idx="42">
                  <c:v>0.31109508022358168</c:v>
                </c:pt>
                <c:pt idx="43">
                  <c:v>0.30192006729849685</c:v>
                </c:pt>
                <c:pt idx="44">
                  <c:v>0.29224549529105592</c:v>
                </c:pt>
                <c:pt idx="45">
                  <c:v>0.2835524459312263</c:v>
                </c:pt>
                <c:pt idx="46">
                  <c:v>0.27491159803048015</c:v>
                </c:pt>
                <c:pt idx="47">
                  <c:v>0.26708494873760447</c:v>
                </c:pt>
                <c:pt idx="48">
                  <c:v>0.25870056096871974</c:v>
                </c:pt>
                <c:pt idx="49">
                  <c:v>0.25113524517392782</c:v>
                </c:pt>
                <c:pt idx="50">
                  <c:v>0.2447570401835435</c:v>
                </c:pt>
                <c:pt idx="51">
                  <c:v>0.23743775125885513</c:v>
                </c:pt>
                <c:pt idx="52">
                  <c:v>0.23089694767990976</c:v>
                </c:pt>
                <c:pt idx="53">
                  <c:v>0.22457736022792751</c:v>
                </c:pt>
                <c:pt idx="54">
                  <c:v>0.21857224902759287</c:v>
                </c:pt>
                <c:pt idx="55">
                  <c:v>0.21300334337368942</c:v>
                </c:pt>
                <c:pt idx="56">
                  <c:v>0.20699327136286927</c:v>
                </c:pt>
                <c:pt idx="57">
                  <c:v>0.2014923753559914</c:v>
                </c:pt>
                <c:pt idx="58">
                  <c:v>0.19646839341794553</c:v>
                </c:pt>
                <c:pt idx="59">
                  <c:v>0.19198135879206613</c:v>
                </c:pt>
                <c:pt idx="60">
                  <c:v>0.18735990930101154</c:v>
                </c:pt>
                <c:pt idx="61">
                  <c:v>0.18311202877816035</c:v>
                </c:pt>
                <c:pt idx="62">
                  <c:v>0.17891558066197621</c:v>
                </c:pt>
                <c:pt idx="63">
                  <c:v>0.17418725708172256</c:v>
                </c:pt>
                <c:pt idx="64">
                  <c:v>0.17035005093264655</c:v>
                </c:pt>
                <c:pt idx="65">
                  <c:v>0.16618621761789998</c:v>
                </c:pt>
                <c:pt idx="66">
                  <c:v>0.16241044786082437</c:v>
                </c:pt>
                <c:pt idx="67">
                  <c:v>0.15884102724267535</c:v>
                </c:pt>
                <c:pt idx="68">
                  <c:v>0.15557037785168182</c:v>
                </c:pt>
                <c:pt idx="69">
                  <c:v>0.15242604389777803</c:v>
                </c:pt>
                <c:pt idx="70">
                  <c:v>0.149351047836772</c:v>
                </c:pt>
                <c:pt idx="71">
                  <c:v>0.14623280004926231</c:v>
                </c:pt>
                <c:pt idx="72">
                  <c:v>0.14312256047023519</c:v>
                </c:pt>
                <c:pt idx="73">
                  <c:v>0.14013010293439443</c:v>
                </c:pt>
                <c:pt idx="74">
                  <c:v>0.1371022831105092</c:v>
                </c:pt>
                <c:pt idx="75">
                  <c:v>0.13439350982487486</c:v>
                </c:pt>
                <c:pt idx="76">
                  <c:v>0.13209075968896966</c:v>
                </c:pt>
                <c:pt idx="77">
                  <c:v>0.1297637349106604</c:v>
                </c:pt>
                <c:pt idx="78">
                  <c:v>0.12721009029469454</c:v>
                </c:pt>
                <c:pt idx="79">
                  <c:v>0.12467890291485639</c:v>
                </c:pt>
                <c:pt idx="80">
                  <c:v>0.12250120733365555</c:v>
                </c:pt>
                <c:pt idx="81">
                  <c:v>0.12003987455218246</c:v>
                </c:pt>
                <c:pt idx="82">
                  <c:v>0.11788706712764196</c:v>
                </c:pt>
                <c:pt idx="83">
                  <c:v>0.11589232061881627</c:v>
                </c:pt>
                <c:pt idx="84">
                  <c:v>0.11413574123344827</c:v>
                </c:pt>
                <c:pt idx="85">
                  <c:v>0.11225710045815407</c:v>
                </c:pt>
                <c:pt idx="86">
                  <c:v>0.11042788536065729</c:v>
                </c:pt>
                <c:pt idx="87">
                  <c:v>0.10841969736227841</c:v>
                </c:pt>
                <c:pt idx="88">
                  <c:v>0.10666333684076201</c:v>
                </c:pt>
                <c:pt idx="89">
                  <c:v>0.10492282053448221</c:v>
                </c:pt>
                <c:pt idx="90">
                  <c:v>0.10340095942845828</c:v>
                </c:pt>
                <c:pt idx="91">
                  <c:v>0.10150599831338469</c:v>
                </c:pt>
                <c:pt idx="92">
                  <c:v>0.10018171407850096</c:v>
                </c:pt>
                <c:pt idx="93">
                  <c:v>9.8711184409162045E-2</c:v>
                </c:pt>
                <c:pt idx="94">
                  <c:v>9.7377036912066117E-2</c:v>
                </c:pt>
                <c:pt idx="95">
                  <c:v>9.596367481136614E-2</c:v>
                </c:pt>
                <c:pt idx="96">
                  <c:v>9.4356373870881027E-2</c:v>
                </c:pt>
                <c:pt idx="97">
                  <c:v>9.3252937901590172E-2</c:v>
                </c:pt>
                <c:pt idx="98">
                  <c:v>9.1651822390539484E-2</c:v>
                </c:pt>
                <c:pt idx="99">
                  <c:v>9.0355649622712475E-2</c:v>
                </c:pt>
                <c:pt idx="100">
                  <c:v>8.9113137259103303E-2</c:v>
                </c:pt>
                <c:pt idx="101">
                  <c:v>8.7836485233012351E-2</c:v>
                </c:pt>
                <c:pt idx="102">
                  <c:v>8.6587719877688651E-2</c:v>
                </c:pt>
                <c:pt idx="103">
                  <c:v>8.5349360993759671E-2</c:v>
                </c:pt>
                <c:pt idx="104">
                  <c:v>8.4149560699161019E-2</c:v>
                </c:pt>
                <c:pt idx="105">
                  <c:v>8.316602492804348E-2</c:v>
                </c:pt>
                <c:pt idx="106">
                  <c:v>8.2110475733034427E-2</c:v>
                </c:pt>
                <c:pt idx="107">
                  <c:v>8.0956289165673767E-2</c:v>
                </c:pt>
                <c:pt idx="108">
                  <c:v>7.9599933341200857E-2</c:v>
                </c:pt>
                <c:pt idx="109">
                  <c:v>7.8462207842028731E-2</c:v>
                </c:pt>
                <c:pt idx="110">
                  <c:v>7.7188436185043563E-2</c:v>
                </c:pt>
                <c:pt idx="111">
                  <c:v>7.6061087396489202E-2</c:v>
                </c:pt>
                <c:pt idx="112">
                  <c:v>7.5377610599964173E-2</c:v>
                </c:pt>
                <c:pt idx="113">
                  <c:v>7.4310582794204771E-2</c:v>
                </c:pt>
                <c:pt idx="114">
                  <c:v>7.3596648717122903E-2</c:v>
                </c:pt>
                <c:pt idx="115">
                  <c:v>7.2648372911728876E-2</c:v>
                </c:pt>
                <c:pt idx="116">
                  <c:v>7.1854641335586611E-2</c:v>
                </c:pt>
                <c:pt idx="117">
                  <c:v>7.1089773311750148E-2</c:v>
                </c:pt>
                <c:pt idx="118">
                  <c:v>7.023754686701178E-2</c:v>
                </c:pt>
                <c:pt idx="119">
                  <c:v>6.9590825283703306E-2</c:v>
                </c:pt>
                <c:pt idx="120">
                  <c:v>6.8708236674709267E-2</c:v>
                </c:pt>
                <c:pt idx="121">
                  <c:v>6.7864465509619332E-2</c:v>
                </c:pt>
                <c:pt idx="122">
                  <c:v>6.7264052235933458E-2</c:v>
                </c:pt>
                <c:pt idx="123">
                  <c:v>6.6514990211867353E-2</c:v>
                </c:pt>
                <c:pt idx="124">
                  <c:v>6.5858177437928211E-2</c:v>
                </c:pt>
                <c:pt idx="125">
                  <c:v>6.5083630112736102E-2</c:v>
                </c:pt>
                <c:pt idx="126">
                  <c:v>6.4436205319921225E-2</c:v>
                </c:pt>
                <c:pt idx="127">
                  <c:v>6.3684590278372255E-2</c:v>
                </c:pt>
                <c:pt idx="128">
                  <c:v>6.2984397831632122E-2</c:v>
                </c:pt>
                <c:pt idx="129">
                  <c:v>6.2325998025884122E-2</c:v>
                </c:pt>
                <c:pt idx="130">
                  <c:v>6.1882446037952232E-2</c:v>
                </c:pt>
                <c:pt idx="131">
                  <c:v>6.1301202205755745E-2</c:v>
                </c:pt>
                <c:pt idx="132">
                  <c:v>6.0705976819988239E-2</c:v>
                </c:pt>
                <c:pt idx="133">
                  <c:v>6.0137040899960525E-2</c:v>
                </c:pt>
                <c:pt idx="134">
                  <c:v>5.9414401875911405E-2</c:v>
                </c:pt>
                <c:pt idx="135">
                  <c:v>5.8809153940241332E-2</c:v>
                </c:pt>
                <c:pt idx="136">
                  <c:v>5.8194446872664618E-2</c:v>
                </c:pt>
                <c:pt idx="137">
                  <c:v>5.7596878409865715E-2</c:v>
                </c:pt>
                <c:pt idx="138">
                  <c:v>5.6898634083155764E-2</c:v>
                </c:pt>
                <c:pt idx="139">
                  <c:v>5.6434423719308513E-2</c:v>
                </c:pt>
                <c:pt idx="140">
                  <c:v>5.6007634039131227E-2</c:v>
                </c:pt>
                <c:pt idx="141">
                  <c:v>5.556792379074782E-2</c:v>
                </c:pt>
                <c:pt idx="142">
                  <c:v>5.5162026387815422E-2</c:v>
                </c:pt>
                <c:pt idx="143">
                  <c:v>5.4614533371535101E-2</c:v>
                </c:pt>
                <c:pt idx="144">
                  <c:v>5.4175116299974513E-2</c:v>
                </c:pt>
                <c:pt idx="145">
                  <c:v>5.3719356182842848E-2</c:v>
                </c:pt>
                <c:pt idx="146">
                  <c:v>5.3240732033960736E-2</c:v>
                </c:pt>
                <c:pt idx="147">
                  <c:v>5.2729211852887481E-2</c:v>
                </c:pt>
                <c:pt idx="148">
                  <c:v>5.2067397166219442E-2</c:v>
                </c:pt>
                <c:pt idx="149">
                  <c:v>5.1728662654532132E-2</c:v>
                </c:pt>
                <c:pt idx="150">
                  <c:v>5.128692301208726E-2</c:v>
                </c:pt>
                <c:pt idx="151">
                  <c:v>5.0730195728410643E-2</c:v>
                </c:pt>
                <c:pt idx="152">
                  <c:v>5.0153465115693185E-2</c:v>
                </c:pt>
                <c:pt idx="153">
                  <c:v>4.9814776520510362E-2</c:v>
                </c:pt>
                <c:pt idx="154">
                  <c:v>4.9380991465422297E-2</c:v>
                </c:pt>
                <c:pt idx="155">
                  <c:v>4.891887046833121E-2</c:v>
                </c:pt>
                <c:pt idx="156">
                  <c:v>4.8629966249291168E-2</c:v>
                </c:pt>
                <c:pt idx="157">
                  <c:v>4.8418946298595222E-2</c:v>
                </c:pt>
                <c:pt idx="158">
                  <c:v>4.7953950990731409E-2</c:v>
                </c:pt>
                <c:pt idx="159">
                  <c:v>4.7641148958137647E-2</c:v>
                </c:pt>
                <c:pt idx="160">
                  <c:v>4.71104095460112E-2</c:v>
                </c:pt>
                <c:pt idx="161">
                  <c:v>4.6713148639164981E-2</c:v>
                </c:pt>
                <c:pt idx="162">
                  <c:v>4.6385960069669219E-2</c:v>
                </c:pt>
                <c:pt idx="163">
                  <c:v>4.6104273595289791E-2</c:v>
                </c:pt>
                <c:pt idx="164">
                  <c:v>4.5688852295292071E-2</c:v>
                </c:pt>
                <c:pt idx="165">
                  <c:v>4.5236649778873317E-2</c:v>
                </c:pt>
                <c:pt idx="166">
                  <c:v>4.499727406539622E-2</c:v>
                </c:pt>
                <c:pt idx="167">
                  <c:v>4.4668611586569762E-2</c:v>
                </c:pt>
                <c:pt idx="168">
                  <c:v>4.422966467402889E-2</c:v>
                </c:pt>
                <c:pt idx="169">
                  <c:v>4.3921897748134375E-2</c:v>
                </c:pt>
                <c:pt idx="170">
                  <c:v>4.3647452000482367E-2</c:v>
                </c:pt>
                <c:pt idx="171">
                  <c:v>4.3128112707847333E-2</c:v>
                </c:pt>
                <c:pt idx="172">
                  <c:v>4.2878161354681699E-2</c:v>
                </c:pt>
                <c:pt idx="173">
                  <c:v>4.255226294462866E-2</c:v>
                </c:pt>
                <c:pt idx="174">
                  <c:v>4.2216746566628216E-2</c:v>
                </c:pt>
                <c:pt idx="175">
                  <c:v>4.1897352480198324E-2</c:v>
                </c:pt>
                <c:pt idx="176">
                  <c:v>4.157308705988727E-2</c:v>
                </c:pt>
                <c:pt idx="177">
                  <c:v>4.132557478404808E-2</c:v>
                </c:pt>
                <c:pt idx="178">
                  <c:v>4.1087900480498485E-2</c:v>
                </c:pt>
                <c:pt idx="179">
                  <c:v>4.0895213684956522E-2</c:v>
                </c:pt>
                <c:pt idx="180">
                  <c:v>4.0533146967334566E-2</c:v>
                </c:pt>
                <c:pt idx="181">
                  <c:v>4.0291219282990176E-2</c:v>
                </c:pt>
                <c:pt idx="182">
                  <c:v>3.9960925835141548E-2</c:v>
                </c:pt>
                <c:pt idx="183">
                  <c:v>3.9616037336338006E-2</c:v>
                </c:pt>
                <c:pt idx="184">
                  <c:v>3.9257211622667043E-2</c:v>
                </c:pt>
                <c:pt idx="185">
                  <c:v>3.9017189011799847E-2</c:v>
                </c:pt>
                <c:pt idx="186">
                  <c:v>3.8758172669959956E-2</c:v>
                </c:pt>
                <c:pt idx="187">
                  <c:v>3.8571686487180568E-2</c:v>
                </c:pt>
                <c:pt idx="188">
                  <c:v>3.819846837584806E-2</c:v>
                </c:pt>
                <c:pt idx="189">
                  <c:v>3.7987562739396519E-2</c:v>
                </c:pt>
                <c:pt idx="190">
                  <c:v>3.7675298750694419E-2</c:v>
                </c:pt>
              </c:numCache>
            </c:numRef>
          </c:yVal>
          <c:smooth val="1"/>
          <c:extLst>
            <c:ext xmlns:c16="http://schemas.microsoft.com/office/drawing/2014/chart" uri="{C3380CC4-5D6E-409C-BE32-E72D297353CC}">
              <c16:uniqueId val="{00000001-10B0-4D6D-84C2-ABD4DDB42D17}"/>
            </c:ext>
          </c:extLst>
        </c:ser>
        <c:ser>
          <c:idx val="2"/>
          <c:order val="2"/>
          <c:tx>
            <c:strRef>
              <c:f>'Main Results'!$E$1</c:f>
              <c:strCache>
                <c:ptCount val="1"/>
                <c:pt idx="0">
                  <c:v>VMT</c:v>
                </c:pt>
              </c:strCache>
            </c:strRef>
          </c:tx>
          <c:spPr>
            <a:ln w="50800" cap="rnd">
              <a:solidFill>
                <a:schemeClr val="accent3"/>
              </a:solidFill>
              <a:round/>
            </a:ln>
            <a:effectLst/>
          </c:spPr>
          <c:marker>
            <c:symbol val="none"/>
          </c:marker>
          <c:xVal>
            <c:numRef>
              <c:f>'Main Results'!$B$2:$B$192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'Main Results'!$E$2:$E$192</c:f>
              <c:numCache>
                <c:formatCode>0.00%</c:formatCode>
                <c:ptCount val="191"/>
                <c:pt idx="0">
                  <c:v>0.99722911035596096</c:v>
                </c:pt>
                <c:pt idx="1">
                  <c:v>0.99674279872186655</c:v>
                </c:pt>
                <c:pt idx="2">
                  <c:v>0.9948185504268855</c:v>
                </c:pt>
                <c:pt idx="3">
                  <c:v>0.99275102285263239</c:v>
                </c:pt>
                <c:pt idx="4">
                  <c:v>0.99033091024405784</c:v>
                </c:pt>
                <c:pt idx="5">
                  <c:v>0.98605030375726455</c:v>
                </c:pt>
                <c:pt idx="6">
                  <c:v>0.97976955552443068</c:v>
                </c:pt>
                <c:pt idx="7">
                  <c:v>0.97157516467368565</c:v>
                </c:pt>
                <c:pt idx="8">
                  <c:v>0.95991856943136722</c:v>
                </c:pt>
                <c:pt idx="9">
                  <c:v>0.94294296917187603</c:v>
                </c:pt>
                <c:pt idx="10">
                  <c:v>0.92156547066512218</c:v>
                </c:pt>
                <c:pt idx="11">
                  <c:v>0.89523091304144276</c:v>
                </c:pt>
                <c:pt idx="12">
                  <c:v>0.86540351216715417</c:v>
                </c:pt>
                <c:pt idx="13">
                  <c:v>0.83243599785669875</c:v>
                </c:pt>
                <c:pt idx="14">
                  <c:v>0.79727949685606314</c:v>
                </c:pt>
                <c:pt idx="15">
                  <c:v>0.75953797268271095</c:v>
                </c:pt>
                <c:pt idx="16">
                  <c:v>0.72292380722705019</c:v>
                </c:pt>
                <c:pt idx="17">
                  <c:v>0.68460479607259128</c:v>
                </c:pt>
                <c:pt idx="18">
                  <c:v>0.6476289486804313</c:v>
                </c:pt>
                <c:pt idx="19">
                  <c:v>0.61318125817522229</c:v>
                </c:pt>
                <c:pt idx="20">
                  <c:v>0.57767314466218489</c:v>
                </c:pt>
                <c:pt idx="21">
                  <c:v>0.54398898411718588</c:v>
                </c:pt>
                <c:pt idx="22">
                  <c:v>0.5128723139726612</c:v>
                </c:pt>
                <c:pt idx="23">
                  <c:v>0.4829355528371288</c:v>
                </c:pt>
                <c:pt idx="24">
                  <c:v>0.45458644831494499</c:v>
                </c:pt>
                <c:pt idx="25">
                  <c:v>0.426808230423876</c:v>
                </c:pt>
                <c:pt idx="26">
                  <c:v>0.40153431158940461</c:v>
                </c:pt>
                <c:pt idx="27">
                  <c:v>0.37787153606660645</c:v>
                </c:pt>
                <c:pt idx="28">
                  <c:v>0.35578147667309212</c:v>
                </c:pt>
                <c:pt idx="29">
                  <c:v>0.33496993835978223</c:v>
                </c:pt>
                <c:pt idx="30">
                  <c:v>0.31512037376030932</c:v>
                </c:pt>
                <c:pt idx="31">
                  <c:v>0.29633637668762325</c:v>
                </c:pt>
                <c:pt idx="32">
                  <c:v>0.27950200413840803</c:v>
                </c:pt>
                <c:pt idx="33">
                  <c:v>0.2639182289639655</c:v>
                </c:pt>
                <c:pt idx="34">
                  <c:v>0.24912633903078674</c:v>
                </c:pt>
                <c:pt idx="35">
                  <c:v>0.23502715859947604</c:v>
                </c:pt>
                <c:pt idx="36">
                  <c:v>0.22214112475462114</c:v>
                </c:pt>
                <c:pt idx="37">
                  <c:v>0.2098148317066505</c:v>
                </c:pt>
                <c:pt idx="38">
                  <c:v>0.19839309056231413</c:v>
                </c:pt>
                <c:pt idx="39">
                  <c:v>0.18743407619986943</c:v>
                </c:pt>
                <c:pt idx="40">
                  <c:v>0.17764556524942329</c:v>
                </c:pt>
                <c:pt idx="41">
                  <c:v>0.16823005322335627</c:v>
                </c:pt>
                <c:pt idx="42">
                  <c:v>0.15948605259426574</c:v>
                </c:pt>
                <c:pt idx="43">
                  <c:v>0.15138967871520603</c:v>
                </c:pt>
                <c:pt idx="44">
                  <c:v>0.14354393257230574</c:v>
                </c:pt>
                <c:pt idx="45">
                  <c:v>0.13601520351787472</c:v>
                </c:pt>
                <c:pt idx="46">
                  <c:v>0.1293047114803918</c:v>
                </c:pt>
                <c:pt idx="47">
                  <c:v>0.12289054158781577</c:v>
                </c:pt>
                <c:pt idx="48">
                  <c:v>0.11680449432024849</c:v>
                </c:pt>
                <c:pt idx="49">
                  <c:v>0.11113589073923302</c:v>
                </c:pt>
                <c:pt idx="50">
                  <c:v>0.10597845172893418</c:v>
                </c:pt>
                <c:pt idx="51">
                  <c:v>0.10068209196444267</c:v>
                </c:pt>
                <c:pt idx="52">
                  <c:v>9.5961278821795268E-2</c:v>
                </c:pt>
                <c:pt idx="53">
                  <c:v>9.1590978129029818E-2</c:v>
                </c:pt>
                <c:pt idx="54">
                  <c:v>8.7488234162887424E-2</c:v>
                </c:pt>
                <c:pt idx="55">
                  <c:v>8.3552305142559055E-2</c:v>
                </c:pt>
                <c:pt idx="56">
                  <c:v>7.9822856465144698E-2</c:v>
                </c:pt>
                <c:pt idx="57">
                  <c:v>7.6410074417375157E-2</c:v>
                </c:pt>
                <c:pt idx="58">
                  <c:v>7.3126001777946259E-2</c:v>
                </c:pt>
                <c:pt idx="59">
                  <c:v>6.9979771809780017E-2</c:v>
                </c:pt>
                <c:pt idx="60">
                  <c:v>6.7114283528137239E-2</c:v>
                </c:pt>
                <c:pt idx="61">
                  <c:v>6.4337932937001491E-2</c:v>
                </c:pt>
                <c:pt idx="62">
                  <c:v>6.1687835222743619E-2</c:v>
                </c:pt>
                <c:pt idx="63">
                  <c:v>5.9272379309588202E-2</c:v>
                </c:pt>
                <c:pt idx="64">
                  <c:v>5.6965288693185442E-2</c:v>
                </c:pt>
                <c:pt idx="65">
                  <c:v>5.4814527625843136E-2</c:v>
                </c:pt>
                <c:pt idx="66">
                  <c:v>5.2792542467439203E-2</c:v>
                </c:pt>
                <c:pt idx="67">
                  <c:v>5.0789770289634904E-2</c:v>
                </c:pt>
                <c:pt idx="68">
                  <c:v>4.8847208217689751E-2</c:v>
                </c:pt>
                <c:pt idx="69">
                  <c:v>4.7087980645734967E-2</c:v>
                </c:pt>
                <c:pt idx="70">
                  <c:v>4.5372688974284148E-2</c:v>
                </c:pt>
                <c:pt idx="71">
                  <c:v>4.3784164751203725E-2</c:v>
                </c:pt>
                <c:pt idx="72">
                  <c:v>4.230753157449469E-2</c:v>
                </c:pt>
                <c:pt idx="73">
                  <c:v>4.0901499030930724E-2</c:v>
                </c:pt>
                <c:pt idx="74">
                  <c:v>3.9510128112580561E-2</c:v>
                </c:pt>
                <c:pt idx="75">
                  <c:v>3.8149597599460953E-2</c:v>
                </c:pt>
                <c:pt idx="76">
                  <c:v>3.6869781958119831E-2</c:v>
                </c:pt>
                <c:pt idx="77">
                  <c:v>3.5649371251429335E-2</c:v>
                </c:pt>
                <c:pt idx="78">
                  <c:v>3.4408656572405501E-2</c:v>
                </c:pt>
                <c:pt idx="79">
                  <c:v>3.32742895661318E-2</c:v>
                </c:pt>
                <c:pt idx="80">
                  <c:v>3.2203950066015244E-2</c:v>
                </c:pt>
                <c:pt idx="81">
                  <c:v>3.1155548000878969E-2</c:v>
                </c:pt>
                <c:pt idx="82">
                  <c:v>3.0161331741074594E-2</c:v>
                </c:pt>
                <c:pt idx="83">
                  <c:v>2.9212616615987116E-2</c:v>
                </c:pt>
                <c:pt idx="84">
                  <c:v>2.8371337103738653E-2</c:v>
                </c:pt>
                <c:pt idx="85">
                  <c:v>2.7511900856332434E-2</c:v>
                </c:pt>
                <c:pt idx="86">
                  <c:v>2.6653179249128561E-2</c:v>
                </c:pt>
                <c:pt idx="87">
                  <c:v>2.5813597601397644E-2</c:v>
                </c:pt>
                <c:pt idx="88">
                  <c:v>2.5058031784372454E-2</c:v>
                </c:pt>
                <c:pt idx="89">
                  <c:v>2.4335663692548075E-2</c:v>
                </c:pt>
                <c:pt idx="90">
                  <c:v>2.3666533617959597E-2</c:v>
                </c:pt>
                <c:pt idx="91">
                  <c:v>2.2986884603790197E-2</c:v>
                </c:pt>
                <c:pt idx="92">
                  <c:v>2.232753563582154E-2</c:v>
                </c:pt>
                <c:pt idx="93">
                  <c:v>2.167354339861452E-2</c:v>
                </c:pt>
                <c:pt idx="94">
                  <c:v>2.1086493395930699E-2</c:v>
                </c:pt>
                <c:pt idx="95">
                  <c:v>2.0552350194471249E-2</c:v>
                </c:pt>
                <c:pt idx="96">
                  <c:v>1.997133824219352E-2</c:v>
                </c:pt>
                <c:pt idx="97">
                  <c:v>1.9491089717940165E-2</c:v>
                </c:pt>
                <c:pt idx="98">
                  <c:v>1.9023273772502097E-2</c:v>
                </c:pt>
                <c:pt idx="99">
                  <c:v>1.8555834692367955E-2</c:v>
                </c:pt>
                <c:pt idx="100">
                  <c:v>1.8100000467012788E-2</c:v>
                </c:pt>
                <c:pt idx="101">
                  <c:v>1.7598018790569953E-2</c:v>
                </c:pt>
                <c:pt idx="102">
                  <c:v>1.7156222504904586E-2</c:v>
                </c:pt>
                <c:pt idx="103">
                  <c:v>1.672135276684367E-2</c:v>
                </c:pt>
                <c:pt idx="104">
                  <c:v>1.6314421744698521E-2</c:v>
                </c:pt>
                <c:pt idx="105">
                  <c:v>1.5925953084179319E-2</c:v>
                </c:pt>
                <c:pt idx="106">
                  <c:v>1.5558522696623412E-2</c:v>
                </c:pt>
                <c:pt idx="107">
                  <c:v>1.5186020388035064E-2</c:v>
                </c:pt>
                <c:pt idx="108">
                  <c:v>1.4843708321241636E-2</c:v>
                </c:pt>
                <c:pt idx="109">
                  <c:v>1.4483136927573439E-2</c:v>
                </c:pt>
                <c:pt idx="110">
                  <c:v>1.4125578267266055E-2</c:v>
                </c:pt>
                <c:pt idx="111">
                  <c:v>1.3778289577469705E-2</c:v>
                </c:pt>
                <c:pt idx="112">
                  <c:v>1.3472822239931128E-2</c:v>
                </c:pt>
                <c:pt idx="113">
                  <c:v>1.3149292277292892E-2</c:v>
                </c:pt>
                <c:pt idx="114">
                  <c:v>1.2889999972963558E-2</c:v>
                </c:pt>
                <c:pt idx="115">
                  <c:v>1.2574698035022263E-2</c:v>
                </c:pt>
                <c:pt idx="116">
                  <c:v>1.2314322829700398E-2</c:v>
                </c:pt>
                <c:pt idx="117">
                  <c:v>1.2020952537837241E-2</c:v>
                </c:pt>
                <c:pt idx="118">
                  <c:v>1.1751127133456466E-2</c:v>
                </c:pt>
                <c:pt idx="119">
                  <c:v>1.1546980649717611E-2</c:v>
                </c:pt>
                <c:pt idx="120">
                  <c:v>1.1288770216094639E-2</c:v>
                </c:pt>
                <c:pt idx="121">
                  <c:v>1.1025544655411047E-2</c:v>
                </c:pt>
                <c:pt idx="122">
                  <c:v>1.0812225932222724E-2</c:v>
                </c:pt>
                <c:pt idx="123">
                  <c:v>1.0606786486514112E-2</c:v>
                </c:pt>
                <c:pt idx="124">
                  <c:v>1.038836734770357E-2</c:v>
                </c:pt>
                <c:pt idx="125">
                  <c:v>1.0197775698915987E-2</c:v>
                </c:pt>
                <c:pt idx="126">
                  <c:v>1.0004947002438636E-2</c:v>
                </c:pt>
                <c:pt idx="127">
                  <c:v>9.783987819308974E-3</c:v>
                </c:pt>
                <c:pt idx="128">
                  <c:v>9.5947709181557934E-3</c:v>
                </c:pt>
                <c:pt idx="129">
                  <c:v>9.4172109700798364E-3</c:v>
                </c:pt>
                <c:pt idx="130">
                  <c:v>9.2217010670894994E-3</c:v>
                </c:pt>
                <c:pt idx="131">
                  <c:v>9.0403982477065773E-3</c:v>
                </c:pt>
                <c:pt idx="132">
                  <c:v>8.8560377329036776E-3</c:v>
                </c:pt>
                <c:pt idx="133">
                  <c:v>8.6885313165178651E-3</c:v>
                </c:pt>
                <c:pt idx="134">
                  <c:v>8.5140198599752883E-3</c:v>
                </c:pt>
                <c:pt idx="135">
                  <c:v>8.3536425458488519E-3</c:v>
                </c:pt>
                <c:pt idx="136">
                  <c:v>8.1932467070447348E-3</c:v>
                </c:pt>
                <c:pt idx="137">
                  <c:v>8.0188390091854023E-3</c:v>
                </c:pt>
                <c:pt idx="138">
                  <c:v>7.8447071889896532E-3</c:v>
                </c:pt>
                <c:pt idx="139">
                  <c:v>7.6892234425487808E-3</c:v>
                </c:pt>
                <c:pt idx="140">
                  <c:v>7.5595711309347207E-3</c:v>
                </c:pt>
                <c:pt idx="141">
                  <c:v>7.4314531082964649E-3</c:v>
                </c:pt>
                <c:pt idx="142">
                  <c:v>7.3060589131303524E-3</c:v>
                </c:pt>
                <c:pt idx="143">
                  <c:v>7.1922742975780909E-3</c:v>
                </c:pt>
                <c:pt idx="144">
                  <c:v>7.0714217948875321E-3</c:v>
                </c:pt>
                <c:pt idx="145">
                  <c:v>6.9522546980805133E-3</c:v>
                </c:pt>
                <c:pt idx="146">
                  <c:v>6.834970600612349E-3</c:v>
                </c:pt>
                <c:pt idx="147">
                  <c:v>6.7202864049423945E-3</c:v>
                </c:pt>
                <c:pt idx="148">
                  <c:v>6.5801534144171846E-3</c:v>
                </c:pt>
                <c:pt idx="149">
                  <c:v>6.4798285521722697E-3</c:v>
                </c:pt>
                <c:pt idx="150">
                  <c:v>6.3566908768870143E-3</c:v>
                </c:pt>
                <c:pt idx="151">
                  <c:v>6.2506347871488788E-3</c:v>
                </c:pt>
                <c:pt idx="152">
                  <c:v>6.138342206647991E-3</c:v>
                </c:pt>
                <c:pt idx="153">
                  <c:v>6.0484006698577559E-3</c:v>
                </c:pt>
                <c:pt idx="154">
                  <c:v>5.9539662531306031E-3</c:v>
                </c:pt>
                <c:pt idx="155">
                  <c:v>5.8613864902769802E-3</c:v>
                </c:pt>
                <c:pt idx="156">
                  <c:v>5.773696353054282E-3</c:v>
                </c:pt>
                <c:pt idx="157">
                  <c:v>5.6932937781733516E-3</c:v>
                </c:pt>
                <c:pt idx="158">
                  <c:v>5.5924233183814289E-3</c:v>
                </c:pt>
                <c:pt idx="159">
                  <c:v>5.5145539730736088E-3</c:v>
                </c:pt>
                <c:pt idx="160">
                  <c:v>5.4164879022557157E-3</c:v>
                </c:pt>
                <c:pt idx="161">
                  <c:v>5.3445738350794362E-3</c:v>
                </c:pt>
                <c:pt idx="162">
                  <c:v>5.2564473227863706E-3</c:v>
                </c:pt>
                <c:pt idx="163">
                  <c:v>5.1839712991257388E-3</c:v>
                </c:pt>
                <c:pt idx="164">
                  <c:v>5.1077203921243413E-3</c:v>
                </c:pt>
                <c:pt idx="165">
                  <c:v>5.0304822943615813E-3</c:v>
                </c:pt>
                <c:pt idx="166">
                  <c:v>4.9616854641997476E-3</c:v>
                </c:pt>
                <c:pt idx="167">
                  <c:v>4.8835391597817019E-3</c:v>
                </c:pt>
                <c:pt idx="168">
                  <c:v>4.8137819485660057E-3</c:v>
                </c:pt>
                <c:pt idx="169">
                  <c:v>4.7538125281399229E-3</c:v>
                </c:pt>
                <c:pt idx="170">
                  <c:v>4.6819763947601768E-3</c:v>
                </c:pt>
                <c:pt idx="171">
                  <c:v>4.6103284450399133E-3</c:v>
                </c:pt>
                <c:pt idx="172">
                  <c:v>4.5525496511079622E-3</c:v>
                </c:pt>
                <c:pt idx="173">
                  <c:v>4.4971851206608562E-3</c:v>
                </c:pt>
                <c:pt idx="174">
                  <c:v>4.4313735516472979E-3</c:v>
                </c:pt>
                <c:pt idx="175">
                  <c:v>4.3632592906620582E-3</c:v>
                </c:pt>
                <c:pt idx="176">
                  <c:v>4.2948051439484648E-3</c:v>
                </c:pt>
                <c:pt idx="177">
                  <c:v>4.2339154175612039E-3</c:v>
                </c:pt>
                <c:pt idx="178">
                  <c:v>4.1741218195177144E-3</c:v>
                </c:pt>
                <c:pt idx="179">
                  <c:v>4.1272782537939909E-3</c:v>
                </c:pt>
                <c:pt idx="180">
                  <c:v>4.068767423667804E-3</c:v>
                </c:pt>
                <c:pt idx="181">
                  <c:v>4.0151046131417902E-3</c:v>
                </c:pt>
                <c:pt idx="182">
                  <c:v>3.9587058398477789E-3</c:v>
                </c:pt>
                <c:pt idx="183">
                  <c:v>3.9118988225285024E-3</c:v>
                </c:pt>
                <c:pt idx="184">
                  <c:v>3.8495894251620796E-3</c:v>
                </c:pt>
                <c:pt idx="185">
                  <c:v>3.7997096232099655E-3</c:v>
                </c:pt>
                <c:pt idx="186">
                  <c:v>3.7649642480992881E-3</c:v>
                </c:pt>
                <c:pt idx="187">
                  <c:v>3.7185769162920695E-3</c:v>
                </c:pt>
                <c:pt idx="188">
                  <c:v>3.668374274810122E-3</c:v>
                </c:pt>
                <c:pt idx="189">
                  <c:v>3.6234408872811582E-3</c:v>
                </c:pt>
                <c:pt idx="190">
                  <c:v>3.5768415690927893E-3</c:v>
                </c:pt>
              </c:numCache>
            </c:numRef>
          </c:yVal>
          <c:smooth val="1"/>
          <c:extLst>
            <c:ext xmlns:c16="http://schemas.microsoft.com/office/drawing/2014/chart" uri="{C3380CC4-5D6E-409C-BE32-E72D297353CC}">
              <c16:uniqueId val="{00000002-10B0-4D6D-84C2-ABD4DDB42D17}"/>
            </c:ext>
          </c:extLst>
        </c:ser>
        <c:dLbls>
          <c:showLegendKey val="0"/>
          <c:showVal val="0"/>
          <c:showCatName val="0"/>
          <c:showSerName val="0"/>
          <c:showPercent val="0"/>
          <c:showBubbleSize val="0"/>
        </c:dLbls>
        <c:axId val="1006796576"/>
        <c:axId val="1084302032"/>
      </c:scatterChart>
      <c:valAx>
        <c:axId val="1006796576"/>
        <c:scaling>
          <c:orientation val="minMax"/>
          <c:max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Average Price Per Mile For Alternatives to Owned Cars</a:t>
                </a:r>
              </a:p>
            </c:rich>
          </c:tx>
          <c:layout>
            <c:manualLayout>
              <c:xMode val="edge"/>
              <c:yMode val="edge"/>
              <c:x val="0.20252796762356631"/>
              <c:y val="0.9033556232278010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84302032"/>
        <c:crosses val="autoZero"/>
        <c:crossBetween val="midCat"/>
        <c:majorUnit val="0.25"/>
      </c:valAx>
      <c:valAx>
        <c:axId val="10843020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06796576"/>
        <c:crosses val="autoZero"/>
        <c:crossBetween val="midCat"/>
      </c:valAx>
      <c:spPr>
        <a:noFill/>
        <a:ln>
          <a:noFill/>
        </a:ln>
        <a:effectLst/>
      </c:spPr>
    </c:plotArea>
    <c:legend>
      <c:legendPos val="b"/>
      <c:layout>
        <c:manualLayout>
          <c:xMode val="edge"/>
          <c:yMode val="edge"/>
          <c:x val="0.62675979061939291"/>
          <c:y val="0.21126091442695227"/>
          <c:w val="0.26331020063170069"/>
          <c:h val="0.16521416380164777"/>
        </c:manualLayout>
      </c:layout>
      <c:overlay val="0"/>
      <c:spPr>
        <a:solidFill>
          <a:schemeClr val="bg1"/>
        </a:solidFill>
        <a:ln w="9525">
          <a:solidFill>
            <a:schemeClr val="bg1">
              <a:lumMod val="85000"/>
            </a:schemeClr>
          </a:solid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a:t>Fraction of Households, Owned Cars, and Owned Car VMT Economically Shed By Price Point, 2017</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6885236802199"/>
          <c:y val="0.17235831455359915"/>
          <c:w val="0.8549834399384294"/>
          <c:h val="0.65452003532402225"/>
        </c:manualLayout>
      </c:layout>
      <c:scatterChart>
        <c:scatterStyle val="smoothMarker"/>
        <c:varyColors val="0"/>
        <c:ser>
          <c:idx val="0"/>
          <c:order val="0"/>
          <c:tx>
            <c:strRef>
              <c:f>'Main Results'!$C$1</c:f>
              <c:strCache>
                <c:ptCount val="1"/>
                <c:pt idx="0">
                  <c:v>Households</c:v>
                </c:pt>
              </c:strCache>
            </c:strRef>
          </c:tx>
          <c:spPr>
            <a:ln w="50800" cap="rnd">
              <a:solidFill>
                <a:schemeClr val="accent1"/>
              </a:solidFill>
              <a:round/>
            </a:ln>
            <a:effectLst/>
          </c:spPr>
          <c:marker>
            <c:symbol val="none"/>
          </c:marker>
          <c:xVal>
            <c:numRef>
              <c:f>'Main Results'!$B$2:$B$192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'Main Results'!$C$2:$C$192</c:f>
              <c:numCache>
                <c:formatCode>0.00%</c:formatCode>
                <c:ptCount val="191"/>
                <c:pt idx="0">
                  <c:v>0.99949561842692858</c:v>
                </c:pt>
                <c:pt idx="1">
                  <c:v>0.99949561842692858</c:v>
                </c:pt>
                <c:pt idx="2">
                  <c:v>0.99942651989272857</c:v>
                </c:pt>
                <c:pt idx="3">
                  <c:v>0.99941458519309623</c:v>
                </c:pt>
                <c:pt idx="4">
                  <c:v>0.99929092229471173</c:v>
                </c:pt>
                <c:pt idx="5">
                  <c:v>0.99900980275307905</c:v>
                </c:pt>
                <c:pt idx="6">
                  <c:v>0.99862399164837912</c:v>
                </c:pt>
                <c:pt idx="7">
                  <c:v>0.99750917462698641</c:v>
                </c:pt>
                <c:pt idx="8">
                  <c:v>0.99584244371509512</c:v>
                </c:pt>
                <c:pt idx="9">
                  <c:v>0.993206037077764</c:v>
                </c:pt>
                <c:pt idx="10">
                  <c:v>0.98916389390930881</c:v>
                </c:pt>
                <c:pt idx="11">
                  <c:v>0.98188571011972037</c:v>
                </c:pt>
                <c:pt idx="12">
                  <c:v>0.97368879805136721</c:v>
                </c:pt>
                <c:pt idx="13">
                  <c:v>0.96503949436850345</c:v>
                </c:pt>
                <c:pt idx="14">
                  <c:v>0.95442314825370156</c:v>
                </c:pt>
                <c:pt idx="15">
                  <c:v>0.940077827897142</c:v>
                </c:pt>
                <c:pt idx="16">
                  <c:v>0.92606071638560661</c:v>
                </c:pt>
                <c:pt idx="17">
                  <c:v>0.90993793363089603</c:v>
                </c:pt>
                <c:pt idx="18">
                  <c:v>0.89158165973057568</c:v>
                </c:pt>
                <c:pt idx="19">
                  <c:v>0.87358295392109231</c:v>
                </c:pt>
                <c:pt idx="20">
                  <c:v>0.85491208236792726</c:v>
                </c:pt>
                <c:pt idx="21">
                  <c:v>0.83489872240235175</c:v>
                </c:pt>
                <c:pt idx="22">
                  <c:v>0.8165621397184305</c:v>
                </c:pt>
                <c:pt idx="23">
                  <c:v>0.79681753081016726</c:v>
                </c:pt>
                <c:pt idx="24">
                  <c:v>0.77591775950086617</c:v>
                </c:pt>
                <c:pt idx="25">
                  <c:v>0.75518097399245432</c:v>
                </c:pt>
                <c:pt idx="26">
                  <c:v>0.73502611366684822</c:v>
                </c:pt>
                <c:pt idx="27">
                  <c:v>0.71737569132932255</c:v>
                </c:pt>
                <c:pt idx="28">
                  <c:v>0.69909787005959556</c:v>
                </c:pt>
                <c:pt idx="29">
                  <c:v>0.6801412081782926</c:v>
                </c:pt>
                <c:pt idx="30">
                  <c:v>0.66236118635148711</c:v>
                </c:pt>
                <c:pt idx="31">
                  <c:v>0.64317346631200789</c:v>
                </c:pt>
                <c:pt idx="32">
                  <c:v>0.62594776925513917</c:v>
                </c:pt>
                <c:pt idx="33">
                  <c:v>0.60918600478409235</c:v>
                </c:pt>
                <c:pt idx="34">
                  <c:v>0.59173997151401214</c:v>
                </c:pt>
                <c:pt idx="35">
                  <c:v>0.57554672236132109</c:v>
                </c:pt>
                <c:pt idx="36">
                  <c:v>0.55979295789546879</c:v>
                </c:pt>
                <c:pt idx="37">
                  <c:v>0.54499809627507489</c:v>
                </c:pt>
                <c:pt idx="38">
                  <c:v>0.53148625650883252</c:v>
                </c:pt>
                <c:pt idx="39">
                  <c:v>0.51736875277967587</c:v>
                </c:pt>
                <c:pt idx="40">
                  <c:v>0.50345586433085798</c:v>
                </c:pt>
                <c:pt idx="41">
                  <c:v>0.48864601693731413</c:v>
                </c:pt>
                <c:pt idx="42">
                  <c:v>0.47468876576128849</c:v>
                </c:pt>
                <c:pt idx="43">
                  <c:v>0.46359667266907889</c:v>
                </c:pt>
                <c:pt idx="44">
                  <c:v>0.45088531287637534</c:v>
                </c:pt>
                <c:pt idx="45">
                  <c:v>0.44024678740864043</c:v>
                </c:pt>
                <c:pt idx="46">
                  <c:v>0.42904679015876734</c:v>
                </c:pt>
                <c:pt idx="47">
                  <c:v>0.41934749269696536</c:v>
                </c:pt>
                <c:pt idx="48">
                  <c:v>0.40841899596241293</c:v>
                </c:pt>
                <c:pt idx="49">
                  <c:v>0.3984143943477032</c:v>
                </c:pt>
                <c:pt idx="50">
                  <c:v>0.38979327747958747</c:v>
                </c:pt>
                <c:pt idx="51">
                  <c:v>0.37949400459309179</c:v>
                </c:pt>
                <c:pt idx="52">
                  <c:v>0.37043029347201883</c:v>
                </c:pt>
                <c:pt idx="53">
                  <c:v>0.36153297140102791</c:v>
                </c:pt>
                <c:pt idx="54">
                  <c:v>0.35316163940095868</c:v>
                </c:pt>
                <c:pt idx="55">
                  <c:v>0.34555659972194341</c:v>
                </c:pt>
                <c:pt idx="56">
                  <c:v>0.33730693035584813</c:v>
                </c:pt>
                <c:pt idx="57">
                  <c:v>0.32940077210363428</c:v>
                </c:pt>
                <c:pt idx="58">
                  <c:v>0.32244025999400172</c:v>
                </c:pt>
                <c:pt idx="59">
                  <c:v>0.3162707175762749</c:v>
                </c:pt>
                <c:pt idx="60">
                  <c:v>0.30943446991229706</c:v>
                </c:pt>
                <c:pt idx="61">
                  <c:v>0.30339050423454639</c:v>
                </c:pt>
                <c:pt idx="62">
                  <c:v>0.29725088823149293</c:v>
                </c:pt>
                <c:pt idx="63">
                  <c:v>0.29018739020807804</c:v>
                </c:pt>
                <c:pt idx="64">
                  <c:v>0.28464908335016958</c:v>
                </c:pt>
                <c:pt idx="65">
                  <c:v>0.27853877811723493</c:v>
                </c:pt>
                <c:pt idx="66">
                  <c:v>0.27302494007181122</c:v>
                </c:pt>
                <c:pt idx="67">
                  <c:v>0.26801993116351164</c:v>
                </c:pt>
                <c:pt idx="68">
                  <c:v>0.26335419484990319</c:v>
                </c:pt>
                <c:pt idx="69">
                  <c:v>0.25838137114198545</c:v>
                </c:pt>
                <c:pt idx="70">
                  <c:v>0.25400156206860602</c:v>
                </c:pt>
                <c:pt idx="71">
                  <c:v>0.24942291075966561</c:v>
                </c:pt>
                <c:pt idx="72">
                  <c:v>0.24495155506784849</c:v>
                </c:pt>
                <c:pt idx="73">
                  <c:v>0.24053680386467324</c:v>
                </c:pt>
                <c:pt idx="74">
                  <c:v>0.23583292323479632</c:v>
                </c:pt>
                <c:pt idx="75">
                  <c:v>0.23140081132252155</c:v>
                </c:pt>
                <c:pt idx="76">
                  <c:v>0.22779134596733064</c:v>
                </c:pt>
                <c:pt idx="77">
                  <c:v>0.22415037442530283</c:v>
                </c:pt>
                <c:pt idx="78">
                  <c:v>0.22023532837319759</c:v>
                </c:pt>
                <c:pt idx="79">
                  <c:v>0.21622910874219392</c:v>
                </c:pt>
                <c:pt idx="80">
                  <c:v>0.2131389182397273</c:v>
                </c:pt>
                <c:pt idx="81">
                  <c:v>0.20901601506108169</c:v>
                </c:pt>
                <c:pt idx="82">
                  <c:v>0.20558197691916236</c:v>
                </c:pt>
                <c:pt idx="83">
                  <c:v>0.20230957114720061</c:v>
                </c:pt>
                <c:pt idx="84">
                  <c:v>0.1996866733618029</c:v>
                </c:pt>
                <c:pt idx="85">
                  <c:v>0.19648534094430736</c:v>
                </c:pt>
                <c:pt idx="86">
                  <c:v>0.19347556027423174</c:v>
                </c:pt>
                <c:pt idx="87">
                  <c:v>0.19010518244983787</c:v>
                </c:pt>
                <c:pt idx="88">
                  <c:v>0.1873701289194335</c:v>
                </c:pt>
                <c:pt idx="89">
                  <c:v>0.18445906184975935</c:v>
                </c:pt>
                <c:pt idx="90">
                  <c:v>0.18191708053534228</c:v>
                </c:pt>
                <c:pt idx="91">
                  <c:v>0.17880774565045776</c:v>
                </c:pt>
                <c:pt idx="92">
                  <c:v>0.17684125992866817</c:v>
                </c:pt>
                <c:pt idx="93">
                  <c:v>0.17451954223048527</c:v>
                </c:pt>
                <c:pt idx="94">
                  <c:v>0.17228818529811341</c:v>
                </c:pt>
                <c:pt idx="95">
                  <c:v>0.16990720959649097</c:v>
                </c:pt>
                <c:pt idx="96">
                  <c:v>0.16726738189669521</c:v>
                </c:pt>
                <c:pt idx="97">
                  <c:v>0.1654384511495649</c:v>
                </c:pt>
                <c:pt idx="98">
                  <c:v>0.16296525348345225</c:v>
                </c:pt>
                <c:pt idx="99">
                  <c:v>0.16074159669449462</c:v>
                </c:pt>
                <c:pt idx="100">
                  <c:v>0.15877513949549771</c:v>
                </c:pt>
                <c:pt idx="101">
                  <c:v>0.15667715935228521</c:v>
                </c:pt>
                <c:pt idx="102">
                  <c:v>0.15452083490378155</c:v>
                </c:pt>
                <c:pt idx="103">
                  <c:v>0.15237264418048935</c:v>
                </c:pt>
                <c:pt idx="104">
                  <c:v>0.15037731998464599</c:v>
                </c:pt>
                <c:pt idx="105">
                  <c:v>0.14884498248291333</c:v>
                </c:pt>
                <c:pt idx="106">
                  <c:v>0.14705896618206327</c:v>
                </c:pt>
                <c:pt idx="107">
                  <c:v>0.14492797484742814</c:v>
                </c:pt>
                <c:pt idx="108">
                  <c:v>0.14275286753364769</c:v>
                </c:pt>
                <c:pt idx="109">
                  <c:v>0.14077249690453397</c:v>
                </c:pt>
                <c:pt idx="110">
                  <c:v>0.13858447845544875</c:v>
                </c:pt>
                <c:pt idx="111">
                  <c:v>0.13679529654836919</c:v>
                </c:pt>
                <c:pt idx="112">
                  <c:v>0.13565064717753272</c:v>
                </c:pt>
                <c:pt idx="113">
                  <c:v>0.13395837677397016</c:v>
                </c:pt>
                <c:pt idx="114">
                  <c:v>0.13269304998496145</c:v>
                </c:pt>
                <c:pt idx="115">
                  <c:v>0.13116706572826886</c:v>
                </c:pt>
                <c:pt idx="116">
                  <c:v>0.12984092583851436</c:v>
                </c:pt>
                <c:pt idx="117">
                  <c:v>0.12841267979425208</c:v>
                </c:pt>
                <c:pt idx="118">
                  <c:v>0.12699967792487665</c:v>
                </c:pt>
                <c:pt idx="119">
                  <c:v>0.12579543301279195</c:v>
                </c:pt>
                <c:pt idx="120">
                  <c:v>0.1242911605909105</c:v>
                </c:pt>
                <c:pt idx="121">
                  <c:v>0.12287606628112024</c:v>
                </c:pt>
                <c:pt idx="122">
                  <c:v>0.12191995785890919</c:v>
                </c:pt>
                <c:pt idx="123">
                  <c:v>0.12065815757886089</c:v>
                </c:pt>
                <c:pt idx="124">
                  <c:v>0.11953413679862224</c:v>
                </c:pt>
                <c:pt idx="125">
                  <c:v>0.11815720454826051</c:v>
                </c:pt>
                <c:pt idx="126">
                  <c:v>0.11698177832359624</c:v>
                </c:pt>
                <c:pt idx="127">
                  <c:v>0.11578209280746887</c:v>
                </c:pt>
                <c:pt idx="128">
                  <c:v>0.11446293544838215</c:v>
                </c:pt>
                <c:pt idx="129">
                  <c:v>0.11330852008167602</c:v>
                </c:pt>
                <c:pt idx="130">
                  <c:v>0.11260724061743088</c:v>
                </c:pt>
                <c:pt idx="131">
                  <c:v>0.11158392213642288</c:v>
                </c:pt>
                <c:pt idx="132">
                  <c:v>0.11055705152730277</c:v>
                </c:pt>
                <c:pt idx="133">
                  <c:v>0.10961748501347102</c:v>
                </c:pt>
                <c:pt idx="134">
                  <c:v>0.10839445455764241</c:v>
                </c:pt>
                <c:pt idx="135">
                  <c:v>0.10732828524681537</c:v>
                </c:pt>
                <c:pt idx="136">
                  <c:v>0.10620734732267489</c:v>
                </c:pt>
                <c:pt idx="137">
                  <c:v>0.10511887394009511</c:v>
                </c:pt>
                <c:pt idx="138">
                  <c:v>0.10385641189040573</c:v>
                </c:pt>
                <c:pt idx="139">
                  <c:v>0.10303707530139261</c:v>
                </c:pt>
                <c:pt idx="140">
                  <c:v>0.10228402120718061</c:v>
                </c:pt>
                <c:pt idx="141">
                  <c:v>0.10154892100383694</c:v>
                </c:pt>
                <c:pt idx="142">
                  <c:v>0.10081353110621494</c:v>
                </c:pt>
                <c:pt idx="143">
                  <c:v>9.9822869749080834E-2</c:v>
                </c:pt>
                <c:pt idx="144">
                  <c:v>9.9046337069293999E-2</c:v>
                </c:pt>
                <c:pt idx="145">
                  <c:v>9.8265899954366076E-2</c:v>
                </c:pt>
                <c:pt idx="146">
                  <c:v>9.7435349860871767E-2</c:v>
                </c:pt>
                <c:pt idx="147">
                  <c:v>9.6612119842664601E-2</c:v>
                </c:pt>
                <c:pt idx="148">
                  <c:v>9.563346626386815E-2</c:v>
                </c:pt>
                <c:pt idx="149">
                  <c:v>9.5052732481937352E-2</c:v>
                </c:pt>
                <c:pt idx="150">
                  <c:v>9.4234737496789234E-2</c:v>
                </c:pt>
                <c:pt idx="151">
                  <c:v>9.3256575795956365E-2</c:v>
                </c:pt>
                <c:pt idx="152">
                  <c:v>9.2175021000983515E-2</c:v>
                </c:pt>
                <c:pt idx="153">
                  <c:v>9.1607114688814439E-2</c:v>
                </c:pt>
                <c:pt idx="154">
                  <c:v>9.0804811123072149E-2</c:v>
                </c:pt>
                <c:pt idx="155">
                  <c:v>8.9929368007567012E-2</c:v>
                </c:pt>
                <c:pt idx="156">
                  <c:v>8.942748834710168E-2</c:v>
                </c:pt>
                <c:pt idx="157">
                  <c:v>8.9035660643940306E-2</c:v>
                </c:pt>
                <c:pt idx="158">
                  <c:v>8.8302024291383452E-2</c:v>
                </c:pt>
                <c:pt idx="159">
                  <c:v>8.7782376534085826E-2</c:v>
                </c:pt>
                <c:pt idx="160">
                  <c:v>8.6916528155239647E-2</c:v>
                </c:pt>
                <c:pt idx="161">
                  <c:v>8.6173467518666058E-2</c:v>
                </c:pt>
                <c:pt idx="162">
                  <c:v>8.5642001099082266E-2</c:v>
                </c:pt>
                <c:pt idx="163">
                  <c:v>8.5100122359823671E-2</c:v>
                </c:pt>
                <c:pt idx="164">
                  <c:v>8.4402532138557307E-2</c:v>
                </c:pt>
                <c:pt idx="165">
                  <c:v>8.3571311479827326E-2</c:v>
                </c:pt>
                <c:pt idx="166">
                  <c:v>8.3144759259164314E-2</c:v>
                </c:pt>
                <c:pt idx="167">
                  <c:v>8.2594317068968137E-2</c:v>
                </c:pt>
                <c:pt idx="168">
                  <c:v>8.1917596623734212E-2</c:v>
                </c:pt>
                <c:pt idx="169">
                  <c:v>8.1336079744343648E-2</c:v>
                </c:pt>
                <c:pt idx="170">
                  <c:v>8.0881798810534256E-2</c:v>
                </c:pt>
                <c:pt idx="171">
                  <c:v>7.9902942267982002E-2</c:v>
                </c:pt>
                <c:pt idx="172">
                  <c:v>7.94523406222023E-2</c:v>
                </c:pt>
                <c:pt idx="173">
                  <c:v>7.8859929182550692E-2</c:v>
                </c:pt>
                <c:pt idx="174">
                  <c:v>7.8281217335300246E-2</c:v>
                </c:pt>
                <c:pt idx="175">
                  <c:v>7.7715069218916022E-2</c:v>
                </c:pt>
                <c:pt idx="176">
                  <c:v>7.712613730504092E-2</c:v>
                </c:pt>
                <c:pt idx="177">
                  <c:v>7.6666989998247725E-2</c:v>
                </c:pt>
                <c:pt idx="178">
                  <c:v>7.6236439712636384E-2</c:v>
                </c:pt>
                <c:pt idx="179">
                  <c:v>7.5916124548815911E-2</c:v>
                </c:pt>
                <c:pt idx="180">
                  <c:v>7.5356023327880162E-2</c:v>
                </c:pt>
                <c:pt idx="181">
                  <c:v>7.4923030768173526E-2</c:v>
                </c:pt>
                <c:pt idx="182">
                  <c:v>7.4282889369152061E-2</c:v>
                </c:pt>
                <c:pt idx="183">
                  <c:v>7.3646705327178208E-2</c:v>
                </c:pt>
                <c:pt idx="184">
                  <c:v>7.3028351206329889E-2</c:v>
                </c:pt>
                <c:pt idx="185">
                  <c:v>7.2595266217030385E-2</c:v>
                </c:pt>
                <c:pt idx="186">
                  <c:v>7.2149036390990351E-2</c:v>
                </c:pt>
                <c:pt idx="187">
                  <c:v>7.1886473739490531E-2</c:v>
                </c:pt>
                <c:pt idx="188">
                  <c:v>7.1319705340791018E-2</c:v>
                </c:pt>
                <c:pt idx="189">
                  <c:v>7.0966474701329885E-2</c:v>
                </c:pt>
                <c:pt idx="190">
                  <c:v>7.0451943910032178E-2</c:v>
                </c:pt>
              </c:numCache>
            </c:numRef>
          </c:yVal>
          <c:smooth val="1"/>
          <c:extLst>
            <c:ext xmlns:c16="http://schemas.microsoft.com/office/drawing/2014/chart" uri="{C3380CC4-5D6E-409C-BE32-E72D297353CC}">
              <c16:uniqueId val="{00000000-10B0-4D6D-84C2-ABD4DDB42D17}"/>
            </c:ext>
          </c:extLst>
        </c:ser>
        <c:ser>
          <c:idx val="1"/>
          <c:order val="1"/>
          <c:tx>
            <c:strRef>
              <c:f>'Main Results'!$D$1</c:f>
              <c:strCache>
                <c:ptCount val="1"/>
                <c:pt idx="0">
                  <c:v>Owned Cars</c:v>
                </c:pt>
              </c:strCache>
            </c:strRef>
          </c:tx>
          <c:spPr>
            <a:ln w="50800" cap="rnd">
              <a:solidFill>
                <a:schemeClr val="accent2"/>
              </a:solidFill>
              <a:round/>
            </a:ln>
            <a:effectLst/>
          </c:spPr>
          <c:marker>
            <c:symbol val="none"/>
          </c:marker>
          <c:xVal>
            <c:numRef>
              <c:f>'Main Results'!$B$2:$B$192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'Main Results'!$D$2:$D$192</c:f>
              <c:numCache>
                <c:formatCode>0.00%</c:formatCode>
                <c:ptCount val="191"/>
                <c:pt idx="0">
                  <c:v>0.99999982143971655</c:v>
                </c:pt>
                <c:pt idx="1">
                  <c:v>0.99997604542732155</c:v>
                </c:pt>
                <c:pt idx="2">
                  <c:v>0.99990739630183556</c:v>
                </c:pt>
                <c:pt idx="3">
                  <c:v>0.99978160450112252</c:v>
                </c:pt>
                <c:pt idx="4">
                  <c:v>0.99957288544679335</c:v>
                </c:pt>
                <c:pt idx="5">
                  <c:v>0.99894748755498519</c:v>
                </c:pt>
                <c:pt idx="6">
                  <c:v>0.99777427773781247</c:v>
                </c:pt>
                <c:pt idx="7">
                  <c:v>0.99552626107057318</c:v>
                </c:pt>
                <c:pt idx="8">
                  <c:v>0.99110120950635716</c:v>
                </c:pt>
                <c:pt idx="9">
                  <c:v>0.98414385300951857</c:v>
                </c:pt>
                <c:pt idx="10">
                  <c:v>0.97490012076485777</c:v>
                </c:pt>
                <c:pt idx="11">
                  <c:v>0.96067231856853452</c:v>
                </c:pt>
                <c:pt idx="12">
                  <c:v>0.94288157856036503</c:v>
                </c:pt>
                <c:pt idx="13">
                  <c:v>0.92180752460535598</c:v>
                </c:pt>
                <c:pt idx="14">
                  <c:v>0.89927580723661826</c:v>
                </c:pt>
                <c:pt idx="15">
                  <c:v>0.87282412951205657</c:v>
                </c:pt>
                <c:pt idx="16">
                  <c:v>0.84626462149919623</c:v>
                </c:pt>
                <c:pt idx="17">
                  <c:v>0.81878338396475747</c:v>
                </c:pt>
                <c:pt idx="18">
                  <c:v>0.78804910984455989</c:v>
                </c:pt>
                <c:pt idx="19">
                  <c:v>0.75997590076346921</c:v>
                </c:pt>
                <c:pt idx="20">
                  <c:v>0.73104558365216343</c:v>
                </c:pt>
                <c:pt idx="21">
                  <c:v>0.70256775615533307</c:v>
                </c:pt>
                <c:pt idx="22">
                  <c:v>0.67609584099558973</c:v>
                </c:pt>
                <c:pt idx="23">
                  <c:v>0.64903648352979282</c:v>
                </c:pt>
                <c:pt idx="24">
                  <c:v>0.62269584365036912</c:v>
                </c:pt>
                <c:pt idx="25">
                  <c:v>0.59647528483180035</c:v>
                </c:pt>
                <c:pt idx="26">
                  <c:v>0.57236484080665972</c:v>
                </c:pt>
                <c:pt idx="27">
                  <c:v>0.54969936870270009</c:v>
                </c:pt>
                <c:pt idx="28">
                  <c:v>0.52818289234636095</c:v>
                </c:pt>
                <c:pt idx="29">
                  <c:v>0.5067034742712212</c:v>
                </c:pt>
                <c:pt idx="30">
                  <c:v>0.4865992649074512</c:v>
                </c:pt>
                <c:pt idx="31">
                  <c:v>0.4669734884768012</c:v>
                </c:pt>
                <c:pt idx="32">
                  <c:v>0.44961147151410152</c:v>
                </c:pt>
                <c:pt idx="33">
                  <c:v>0.43253214654286798</c:v>
                </c:pt>
                <c:pt idx="34">
                  <c:v>0.41620409332831154</c:v>
                </c:pt>
                <c:pt idx="35">
                  <c:v>0.40041921461389585</c:v>
                </c:pt>
                <c:pt idx="36">
                  <c:v>0.38551762884630092</c:v>
                </c:pt>
                <c:pt idx="37">
                  <c:v>0.37168627796828235</c:v>
                </c:pt>
                <c:pt idx="38">
                  <c:v>0.35920901311240316</c:v>
                </c:pt>
                <c:pt idx="39">
                  <c:v>0.34644778266155529</c:v>
                </c:pt>
                <c:pt idx="40">
                  <c:v>0.33459175936100838</c:v>
                </c:pt>
                <c:pt idx="41">
                  <c:v>0.32232629379025712</c:v>
                </c:pt>
                <c:pt idx="42">
                  <c:v>0.31109508022358168</c:v>
                </c:pt>
                <c:pt idx="43">
                  <c:v>0.30192006729849685</c:v>
                </c:pt>
                <c:pt idx="44">
                  <c:v>0.29224549529105592</c:v>
                </c:pt>
                <c:pt idx="45">
                  <c:v>0.2835524459312263</c:v>
                </c:pt>
                <c:pt idx="46">
                  <c:v>0.27491159803048015</c:v>
                </c:pt>
                <c:pt idx="47">
                  <c:v>0.26708494873760447</c:v>
                </c:pt>
                <c:pt idx="48">
                  <c:v>0.25870056096871974</c:v>
                </c:pt>
                <c:pt idx="49">
                  <c:v>0.25113524517392782</c:v>
                </c:pt>
                <c:pt idx="50">
                  <c:v>0.2447570401835435</c:v>
                </c:pt>
                <c:pt idx="51">
                  <c:v>0.23743775125885513</c:v>
                </c:pt>
                <c:pt idx="52">
                  <c:v>0.23089694767990976</c:v>
                </c:pt>
                <c:pt idx="53">
                  <c:v>0.22457736022792751</c:v>
                </c:pt>
                <c:pt idx="54">
                  <c:v>0.21857224902759287</c:v>
                </c:pt>
                <c:pt idx="55">
                  <c:v>0.21300334337368942</c:v>
                </c:pt>
                <c:pt idx="56">
                  <c:v>0.20699327136286927</c:v>
                </c:pt>
                <c:pt idx="57">
                  <c:v>0.2014923753559914</c:v>
                </c:pt>
                <c:pt idx="58">
                  <c:v>0.19646839341794553</c:v>
                </c:pt>
                <c:pt idx="59">
                  <c:v>0.19198135879206613</c:v>
                </c:pt>
                <c:pt idx="60">
                  <c:v>0.18735990930101154</c:v>
                </c:pt>
                <c:pt idx="61">
                  <c:v>0.18311202877816035</c:v>
                </c:pt>
                <c:pt idx="62">
                  <c:v>0.17891558066197621</c:v>
                </c:pt>
                <c:pt idx="63">
                  <c:v>0.17418725708172256</c:v>
                </c:pt>
                <c:pt idx="64">
                  <c:v>0.17035005093264655</c:v>
                </c:pt>
                <c:pt idx="65">
                  <c:v>0.16618621761789998</c:v>
                </c:pt>
                <c:pt idx="66">
                  <c:v>0.16241044786082437</c:v>
                </c:pt>
                <c:pt idx="67">
                  <c:v>0.15884102724267535</c:v>
                </c:pt>
                <c:pt idx="68">
                  <c:v>0.15557037785168182</c:v>
                </c:pt>
                <c:pt idx="69">
                  <c:v>0.15242604389777803</c:v>
                </c:pt>
                <c:pt idx="70">
                  <c:v>0.149351047836772</c:v>
                </c:pt>
                <c:pt idx="71">
                  <c:v>0.14623280004926231</c:v>
                </c:pt>
                <c:pt idx="72">
                  <c:v>0.14312256047023519</c:v>
                </c:pt>
                <c:pt idx="73">
                  <c:v>0.14013010293439443</c:v>
                </c:pt>
                <c:pt idx="74">
                  <c:v>0.1371022831105092</c:v>
                </c:pt>
                <c:pt idx="75">
                  <c:v>0.13439350982487486</c:v>
                </c:pt>
                <c:pt idx="76">
                  <c:v>0.13209075968896966</c:v>
                </c:pt>
                <c:pt idx="77">
                  <c:v>0.1297637349106604</c:v>
                </c:pt>
                <c:pt idx="78">
                  <c:v>0.12721009029469454</c:v>
                </c:pt>
                <c:pt idx="79">
                  <c:v>0.12467890291485639</c:v>
                </c:pt>
                <c:pt idx="80">
                  <c:v>0.12250120733365555</c:v>
                </c:pt>
                <c:pt idx="81">
                  <c:v>0.12003987455218246</c:v>
                </c:pt>
                <c:pt idx="82">
                  <c:v>0.11788706712764196</c:v>
                </c:pt>
                <c:pt idx="83">
                  <c:v>0.11589232061881627</c:v>
                </c:pt>
                <c:pt idx="84">
                  <c:v>0.11413574123344827</c:v>
                </c:pt>
                <c:pt idx="85">
                  <c:v>0.11225710045815407</c:v>
                </c:pt>
                <c:pt idx="86">
                  <c:v>0.11042788536065729</c:v>
                </c:pt>
                <c:pt idx="87">
                  <c:v>0.10841969736227841</c:v>
                </c:pt>
                <c:pt idx="88">
                  <c:v>0.10666333684076201</c:v>
                </c:pt>
                <c:pt idx="89">
                  <c:v>0.10492282053448221</c:v>
                </c:pt>
                <c:pt idx="90">
                  <c:v>0.10340095942845828</c:v>
                </c:pt>
                <c:pt idx="91">
                  <c:v>0.10150599831338469</c:v>
                </c:pt>
                <c:pt idx="92">
                  <c:v>0.10018171407850096</c:v>
                </c:pt>
                <c:pt idx="93">
                  <c:v>9.8711184409162045E-2</c:v>
                </c:pt>
                <c:pt idx="94">
                  <c:v>9.7377036912066117E-2</c:v>
                </c:pt>
                <c:pt idx="95">
                  <c:v>9.596367481136614E-2</c:v>
                </c:pt>
                <c:pt idx="96">
                  <c:v>9.4356373870881027E-2</c:v>
                </c:pt>
                <c:pt idx="97">
                  <c:v>9.3252937901590172E-2</c:v>
                </c:pt>
                <c:pt idx="98">
                  <c:v>9.1651822390539484E-2</c:v>
                </c:pt>
                <c:pt idx="99">
                  <c:v>9.0355649622712475E-2</c:v>
                </c:pt>
                <c:pt idx="100">
                  <c:v>8.9113137259103303E-2</c:v>
                </c:pt>
                <c:pt idx="101">
                  <c:v>8.7836485233012351E-2</c:v>
                </c:pt>
                <c:pt idx="102">
                  <c:v>8.6587719877688651E-2</c:v>
                </c:pt>
                <c:pt idx="103">
                  <c:v>8.5349360993759671E-2</c:v>
                </c:pt>
                <c:pt idx="104">
                  <c:v>8.4149560699161019E-2</c:v>
                </c:pt>
                <c:pt idx="105">
                  <c:v>8.316602492804348E-2</c:v>
                </c:pt>
                <c:pt idx="106">
                  <c:v>8.2110475733034427E-2</c:v>
                </c:pt>
                <c:pt idx="107">
                  <c:v>8.0956289165673767E-2</c:v>
                </c:pt>
                <c:pt idx="108">
                  <c:v>7.9599933341200857E-2</c:v>
                </c:pt>
                <c:pt idx="109">
                  <c:v>7.8462207842028731E-2</c:v>
                </c:pt>
                <c:pt idx="110">
                  <c:v>7.7188436185043563E-2</c:v>
                </c:pt>
                <c:pt idx="111">
                  <c:v>7.6061087396489202E-2</c:v>
                </c:pt>
                <c:pt idx="112">
                  <c:v>7.5377610599964173E-2</c:v>
                </c:pt>
                <c:pt idx="113">
                  <c:v>7.4310582794204771E-2</c:v>
                </c:pt>
                <c:pt idx="114">
                  <c:v>7.3596648717122903E-2</c:v>
                </c:pt>
                <c:pt idx="115">
                  <c:v>7.2648372911728876E-2</c:v>
                </c:pt>
                <c:pt idx="116">
                  <c:v>7.1854641335586611E-2</c:v>
                </c:pt>
                <c:pt idx="117">
                  <c:v>7.1089773311750148E-2</c:v>
                </c:pt>
                <c:pt idx="118">
                  <c:v>7.023754686701178E-2</c:v>
                </c:pt>
                <c:pt idx="119">
                  <c:v>6.9590825283703306E-2</c:v>
                </c:pt>
                <c:pt idx="120">
                  <c:v>6.8708236674709267E-2</c:v>
                </c:pt>
                <c:pt idx="121">
                  <c:v>6.7864465509619332E-2</c:v>
                </c:pt>
                <c:pt idx="122">
                  <c:v>6.7264052235933458E-2</c:v>
                </c:pt>
                <c:pt idx="123">
                  <c:v>6.6514990211867353E-2</c:v>
                </c:pt>
                <c:pt idx="124">
                  <c:v>6.5858177437928211E-2</c:v>
                </c:pt>
                <c:pt idx="125">
                  <c:v>6.5083630112736102E-2</c:v>
                </c:pt>
                <c:pt idx="126">
                  <c:v>6.4436205319921225E-2</c:v>
                </c:pt>
                <c:pt idx="127">
                  <c:v>6.3684590278372255E-2</c:v>
                </c:pt>
                <c:pt idx="128">
                  <c:v>6.2984397831632122E-2</c:v>
                </c:pt>
                <c:pt idx="129">
                  <c:v>6.2325998025884122E-2</c:v>
                </c:pt>
                <c:pt idx="130">
                  <c:v>6.1882446037952232E-2</c:v>
                </c:pt>
                <c:pt idx="131">
                  <c:v>6.1301202205755745E-2</c:v>
                </c:pt>
                <c:pt idx="132">
                  <c:v>6.0705976819988239E-2</c:v>
                </c:pt>
                <c:pt idx="133">
                  <c:v>6.0137040899960525E-2</c:v>
                </c:pt>
                <c:pt idx="134">
                  <c:v>5.9414401875911405E-2</c:v>
                </c:pt>
                <c:pt idx="135">
                  <c:v>5.8809153940241332E-2</c:v>
                </c:pt>
                <c:pt idx="136">
                  <c:v>5.8194446872664618E-2</c:v>
                </c:pt>
                <c:pt idx="137">
                  <c:v>5.7596878409865715E-2</c:v>
                </c:pt>
                <c:pt idx="138">
                  <c:v>5.6898634083155764E-2</c:v>
                </c:pt>
                <c:pt idx="139">
                  <c:v>5.6434423719308513E-2</c:v>
                </c:pt>
                <c:pt idx="140">
                  <c:v>5.6007634039131227E-2</c:v>
                </c:pt>
                <c:pt idx="141">
                  <c:v>5.556792379074782E-2</c:v>
                </c:pt>
                <c:pt idx="142">
                  <c:v>5.5162026387815422E-2</c:v>
                </c:pt>
                <c:pt idx="143">
                  <c:v>5.4614533371535101E-2</c:v>
                </c:pt>
                <c:pt idx="144">
                  <c:v>5.4175116299974513E-2</c:v>
                </c:pt>
                <c:pt idx="145">
                  <c:v>5.3719356182842848E-2</c:v>
                </c:pt>
                <c:pt idx="146">
                  <c:v>5.3240732033960736E-2</c:v>
                </c:pt>
                <c:pt idx="147">
                  <c:v>5.2729211852887481E-2</c:v>
                </c:pt>
                <c:pt idx="148">
                  <c:v>5.2067397166219442E-2</c:v>
                </c:pt>
                <c:pt idx="149">
                  <c:v>5.1728662654532132E-2</c:v>
                </c:pt>
                <c:pt idx="150">
                  <c:v>5.128692301208726E-2</c:v>
                </c:pt>
                <c:pt idx="151">
                  <c:v>5.0730195728410643E-2</c:v>
                </c:pt>
                <c:pt idx="152">
                  <c:v>5.0153465115693185E-2</c:v>
                </c:pt>
                <c:pt idx="153">
                  <c:v>4.9814776520510362E-2</c:v>
                </c:pt>
                <c:pt idx="154">
                  <c:v>4.9380991465422297E-2</c:v>
                </c:pt>
                <c:pt idx="155">
                  <c:v>4.891887046833121E-2</c:v>
                </c:pt>
                <c:pt idx="156">
                  <c:v>4.8629966249291168E-2</c:v>
                </c:pt>
                <c:pt idx="157">
                  <c:v>4.8418946298595222E-2</c:v>
                </c:pt>
                <c:pt idx="158">
                  <c:v>4.7953950990731409E-2</c:v>
                </c:pt>
                <c:pt idx="159">
                  <c:v>4.7641148958137647E-2</c:v>
                </c:pt>
                <c:pt idx="160">
                  <c:v>4.71104095460112E-2</c:v>
                </c:pt>
                <c:pt idx="161">
                  <c:v>4.6713148639164981E-2</c:v>
                </c:pt>
                <c:pt idx="162">
                  <c:v>4.6385960069669219E-2</c:v>
                </c:pt>
                <c:pt idx="163">
                  <c:v>4.6104273595289791E-2</c:v>
                </c:pt>
                <c:pt idx="164">
                  <c:v>4.5688852295292071E-2</c:v>
                </c:pt>
                <c:pt idx="165">
                  <c:v>4.5236649778873317E-2</c:v>
                </c:pt>
                <c:pt idx="166">
                  <c:v>4.499727406539622E-2</c:v>
                </c:pt>
                <c:pt idx="167">
                  <c:v>4.4668611586569762E-2</c:v>
                </c:pt>
                <c:pt idx="168">
                  <c:v>4.422966467402889E-2</c:v>
                </c:pt>
                <c:pt idx="169">
                  <c:v>4.3921897748134375E-2</c:v>
                </c:pt>
                <c:pt idx="170">
                  <c:v>4.3647452000482367E-2</c:v>
                </c:pt>
                <c:pt idx="171">
                  <c:v>4.3128112707847333E-2</c:v>
                </c:pt>
                <c:pt idx="172">
                  <c:v>4.2878161354681699E-2</c:v>
                </c:pt>
                <c:pt idx="173">
                  <c:v>4.255226294462866E-2</c:v>
                </c:pt>
                <c:pt idx="174">
                  <c:v>4.2216746566628216E-2</c:v>
                </c:pt>
                <c:pt idx="175">
                  <c:v>4.1897352480198324E-2</c:v>
                </c:pt>
                <c:pt idx="176">
                  <c:v>4.157308705988727E-2</c:v>
                </c:pt>
                <c:pt idx="177">
                  <c:v>4.132557478404808E-2</c:v>
                </c:pt>
                <c:pt idx="178">
                  <c:v>4.1087900480498485E-2</c:v>
                </c:pt>
                <c:pt idx="179">
                  <c:v>4.0895213684956522E-2</c:v>
                </c:pt>
                <c:pt idx="180">
                  <c:v>4.0533146967334566E-2</c:v>
                </c:pt>
                <c:pt idx="181">
                  <c:v>4.0291219282990176E-2</c:v>
                </c:pt>
                <c:pt idx="182">
                  <c:v>3.9960925835141548E-2</c:v>
                </c:pt>
                <c:pt idx="183">
                  <c:v>3.9616037336338006E-2</c:v>
                </c:pt>
                <c:pt idx="184">
                  <c:v>3.9257211622667043E-2</c:v>
                </c:pt>
                <c:pt idx="185">
                  <c:v>3.9017189011799847E-2</c:v>
                </c:pt>
                <c:pt idx="186">
                  <c:v>3.8758172669959956E-2</c:v>
                </c:pt>
                <c:pt idx="187">
                  <c:v>3.8571686487180568E-2</c:v>
                </c:pt>
                <c:pt idx="188">
                  <c:v>3.819846837584806E-2</c:v>
                </c:pt>
                <c:pt idx="189">
                  <c:v>3.7987562739396519E-2</c:v>
                </c:pt>
                <c:pt idx="190">
                  <c:v>3.7675298750694419E-2</c:v>
                </c:pt>
              </c:numCache>
            </c:numRef>
          </c:yVal>
          <c:smooth val="1"/>
          <c:extLst>
            <c:ext xmlns:c16="http://schemas.microsoft.com/office/drawing/2014/chart" uri="{C3380CC4-5D6E-409C-BE32-E72D297353CC}">
              <c16:uniqueId val="{00000001-10B0-4D6D-84C2-ABD4DDB42D17}"/>
            </c:ext>
          </c:extLst>
        </c:ser>
        <c:ser>
          <c:idx val="2"/>
          <c:order val="2"/>
          <c:tx>
            <c:strRef>
              <c:f>'Main Results'!$E$1</c:f>
              <c:strCache>
                <c:ptCount val="1"/>
                <c:pt idx="0">
                  <c:v>VMT</c:v>
                </c:pt>
              </c:strCache>
            </c:strRef>
          </c:tx>
          <c:spPr>
            <a:ln w="50800" cap="rnd">
              <a:solidFill>
                <a:schemeClr val="accent3"/>
              </a:solidFill>
              <a:round/>
            </a:ln>
            <a:effectLst/>
          </c:spPr>
          <c:marker>
            <c:symbol val="none"/>
          </c:marker>
          <c:xVal>
            <c:numRef>
              <c:f>'Main Results'!$B$2:$B$192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'Main Results'!$E$2:$E$192</c:f>
              <c:numCache>
                <c:formatCode>0.00%</c:formatCode>
                <c:ptCount val="191"/>
                <c:pt idx="0">
                  <c:v>0.99722911035596096</c:v>
                </c:pt>
                <c:pt idx="1">
                  <c:v>0.99674279872186655</c:v>
                </c:pt>
                <c:pt idx="2">
                  <c:v>0.9948185504268855</c:v>
                </c:pt>
                <c:pt idx="3">
                  <c:v>0.99275102285263239</c:v>
                </c:pt>
                <c:pt idx="4">
                  <c:v>0.99033091024405784</c:v>
                </c:pt>
                <c:pt idx="5">
                  <c:v>0.98605030375726455</c:v>
                </c:pt>
                <c:pt idx="6">
                  <c:v>0.97976955552443068</c:v>
                </c:pt>
                <c:pt idx="7">
                  <c:v>0.97157516467368565</c:v>
                </c:pt>
                <c:pt idx="8">
                  <c:v>0.95991856943136722</c:v>
                </c:pt>
                <c:pt idx="9">
                  <c:v>0.94294296917187603</c:v>
                </c:pt>
                <c:pt idx="10">
                  <c:v>0.92156547066512218</c:v>
                </c:pt>
                <c:pt idx="11">
                  <c:v>0.89523091304144276</c:v>
                </c:pt>
                <c:pt idx="12">
                  <c:v>0.86540351216715417</c:v>
                </c:pt>
                <c:pt idx="13">
                  <c:v>0.83243599785669875</c:v>
                </c:pt>
                <c:pt idx="14">
                  <c:v>0.79727949685606314</c:v>
                </c:pt>
                <c:pt idx="15">
                  <c:v>0.75953797268271095</c:v>
                </c:pt>
                <c:pt idx="16">
                  <c:v>0.72292380722705019</c:v>
                </c:pt>
                <c:pt idx="17">
                  <c:v>0.68460479607259128</c:v>
                </c:pt>
                <c:pt idx="18">
                  <c:v>0.6476289486804313</c:v>
                </c:pt>
                <c:pt idx="19">
                  <c:v>0.61318125817522229</c:v>
                </c:pt>
                <c:pt idx="20">
                  <c:v>0.57767314466218489</c:v>
                </c:pt>
                <c:pt idx="21">
                  <c:v>0.54398898411718588</c:v>
                </c:pt>
                <c:pt idx="22">
                  <c:v>0.5128723139726612</c:v>
                </c:pt>
                <c:pt idx="23">
                  <c:v>0.4829355528371288</c:v>
                </c:pt>
                <c:pt idx="24">
                  <c:v>0.45458644831494499</c:v>
                </c:pt>
                <c:pt idx="25">
                  <c:v>0.426808230423876</c:v>
                </c:pt>
                <c:pt idx="26">
                  <c:v>0.40153431158940461</c:v>
                </c:pt>
                <c:pt idx="27">
                  <c:v>0.37787153606660645</c:v>
                </c:pt>
                <c:pt idx="28">
                  <c:v>0.35578147667309212</c:v>
                </c:pt>
                <c:pt idx="29">
                  <c:v>0.33496993835978223</c:v>
                </c:pt>
                <c:pt idx="30">
                  <c:v>0.31512037376030932</c:v>
                </c:pt>
                <c:pt idx="31">
                  <c:v>0.29633637668762325</c:v>
                </c:pt>
                <c:pt idx="32">
                  <c:v>0.27950200413840803</c:v>
                </c:pt>
                <c:pt idx="33">
                  <c:v>0.2639182289639655</c:v>
                </c:pt>
                <c:pt idx="34">
                  <c:v>0.24912633903078674</c:v>
                </c:pt>
                <c:pt idx="35">
                  <c:v>0.23502715859947604</c:v>
                </c:pt>
                <c:pt idx="36">
                  <c:v>0.22214112475462114</c:v>
                </c:pt>
                <c:pt idx="37">
                  <c:v>0.2098148317066505</c:v>
                </c:pt>
                <c:pt idx="38">
                  <c:v>0.19839309056231413</c:v>
                </c:pt>
                <c:pt idx="39">
                  <c:v>0.18743407619986943</c:v>
                </c:pt>
                <c:pt idx="40">
                  <c:v>0.17764556524942329</c:v>
                </c:pt>
                <c:pt idx="41">
                  <c:v>0.16823005322335627</c:v>
                </c:pt>
                <c:pt idx="42">
                  <c:v>0.15948605259426574</c:v>
                </c:pt>
                <c:pt idx="43">
                  <c:v>0.15138967871520603</c:v>
                </c:pt>
                <c:pt idx="44">
                  <c:v>0.14354393257230574</c:v>
                </c:pt>
                <c:pt idx="45">
                  <c:v>0.13601520351787472</c:v>
                </c:pt>
                <c:pt idx="46">
                  <c:v>0.1293047114803918</c:v>
                </c:pt>
                <c:pt idx="47">
                  <c:v>0.12289054158781577</c:v>
                </c:pt>
                <c:pt idx="48">
                  <c:v>0.11680449432024849</c:v>
                </c:pt>
                <c:pt idx="49">
                  <c:v>0.11113589073923302</c:v>
                </c:pt>
                <c:pt idx="50">
                  <c:v>0.10597845172893418</c:v>
                </c:pt>
                <c:pt idx="51">
                  <c:v>0.10068209196444267</c:v>
                </c:pt>
                <c:pt idx="52">
                  <c:v>9.5961278821795268E-2</c:v>
                </c:pt>
                <c:pt idx="53">
                  <c:v>9.1590978129029818E-2</c:v>
                </c:pt>
                <c:pt idx="54">
                  <c:v>8.7488234162887424E-2</c:v>
                </c:pt>
                <c:pt idx="55">
                  <c:v>8.3552305142559055E-2</c:v>
                </c:pt>
                <c:pt idx="56">
                  <c:v>7.9822856465144698E-2</c:v>
                </c:pt>
                <c:pt idx="57">
                  <c:v>7.6410074417375157E-2</c:v>
                </c:pt>
                <c:pt idx="58">
                  <c:v>7.3126001777946259E-2</c:v>
                </c:pt>
                <c:pt idx="59">
                  <c:v>6.9979771809780017E-2</c:v>
                </c:pt>
                <c:pt idx="60">
                  <c:v>6.7114283528137239E-2</c:v>
                </c:pt>
                <c:pt idx="61">
                  <c:v>6.4337932937001491E-2</c:v>
                </c:pt>
                <c:pt idx="62">
                  <c:v>6.1687835222743619E-2</c:v>
                </c:pt>
                <c:pt idx="63">
                  <c:v>5.9272379309588202E-2</c:v>
                </c:pt>
                <c:pt idx="64">
                  <c:v>5.6965288693185442E-2</c:v>
                </c:pt>
                <c:pt idx="65">
                  <c:v>5.4814527625843136E-2</c:v>
                </c:pt>
                <c:pt idx="66">
                  <c:v>5.2792542467439203E-2</c:v>
                </c:pt>
                <c:pt idx="67">
                  <c:v>5.0789770289634904E-2</c:v>
                </c:pt>
                <c:pt idx="68">
                  <c:v>4.8847208217689751E-2</c:v>
                </c:pt>
                <c:pt idx="69">
                  <c:v>4.7087980645734967E-2</c:v>
                </c:pt>
                <c:pt idx="70">
                  <c:v>4.5372688974284148E-2</c:v>
                </c:pt>
                <c:pt idx="71">
                  <c:v>4.3784164751203725E-2</c:v>
                </c:pt>
                <c:pt idx="72">
                  <c:v>4.230753157449469E-2</c:v>
                </c:pt>
                <c:pt idx="73">
                  <c:v>4.0901499030930724E-2</c:v>
                </c:pt>
                <c:pt idx="74">
                  <c:v>3.9510128112580561E-2</c:v>
                </c:pt>
                <c:pt idx="75">
                  <c:v>3.8149597599460953E-2</c:v>
                </c:pt>
                <c:pt idx="76">
                  <c:v>3.6869781958119831E-2</c:v>
                </c:pt>
                <c:pt idx="77">
                  <c:v>3.5649371251429335E-2</c:v>
                </c:pt>
                <c:pt idx="78">
                  <c:v>3.4408656572405501E-2</c:v>
                </c:pt>
                <c:pt idx="79">
                  <c:v>3.32742895661318E-2</c:v>
                </c:pt>
                <c:pt idx="80">
                  <c:v>3.2203950066015244E-2</c:v>
                </c:pt>
                <c:pt idx="81">
                  <c:v>3.1155548000878969E-2</c:v>
                </c:pt>
                <c:pt idx="82">
                  <c:v>3.0161331741074594E-2</c:v>
                </c:pt>
                <c:pt idx="83">
                  <c:v>2.9212616615987116E-2</c:v>
                </c:pt>
                <c:pt idx="84">
                  <c:v>2.8371337103738653E-2</c:v>
                </c:pt>
                <c:pt idx="85">
                  <c:v>2.7511900856332434E-2</c:v>
                </c:pt>
                <c:pt idx="86">
                  <c:v>2.6653179249128561E-2</c:v>
                </c:pt>
                <c:pt idx="87">
                  <c:v>2.5813597601397644E-2</c:v>
                </c:pt>
                <c:pt idx="88">
                  <c:v>2.5058031784372454E-2</c:v>
                </c:pt>
                <c:pt idx="89">
                  <c:v>2.4335663692548075E-2</c:v>
                </c:pt>
                <c:pt idx="90">
                  <c:v>2.3666533617959597E-2</c:v>
                </c:pt>
                <c:pt idx="91">
                  <c:v>2.2986884603790197E-2</c:v>
                </c:pt>
                <c:pt idx="92">
                  <c:v>2.232753563582154E-2</c:v>
                </c:pt>
                <c:pt idx="93">
                  <c:v>2.167354339861452E-2</c:v>
                </c:pt>
                <c:pt idx="94">
                  <c:v>2.1086493395930699E-2</c:v>
                </c:pt>
                <c:pt idx="95">
                  <c:v>2.0552350194471249E-2</c:v>
                </c:pt>
                <c:pt idx="96">
                  <c:v>1.997133824219352E-2</c:v>
                </c:pt>
                <c:pt idx="97">
                  <c:v>1.9491089717940165E-2</c:v>
                </c:pt>
                <c:pt idx="98">
                  <c:v>1.9023273772502097E-2</c:v>
                </c:pt>
                <c:pt idx="99">
                  <c:v>1.8555834692367955E-2</c:v>
                </c:pt>
                <c:pt idx="100">
                  <c:v>1.8100000467012788E-2</c:v>
                </c:pt>
                <c:pt idx="101">
                  <c:v>1.7598018790569953E-2</c:v>
                </c:pt>
                <c:pt idx="102">
                  <c:v>1.7156222504904586E-2</c:v>
                </c:pt>
                <c:pt idx="103">
                  <c:v>1.672135276684367E-2</c:v>
                </c:pt>
                <c:pt idx="104">
                  <c:v>1.6314421744698521E-2</c:v>
                </c:pt>
                <c:pt idx="105">
                  <c:v>1.5925953084179319E-2</c:v>
                </c:pt>
                <c:pt idx="106">
                  <c:v>1.5558522696623412E-2</c:v>
                </c:pt>
                <c:pt idx="107">
                  <c:v>1.5186020388035064E-2</c:v>
                </c:pt>
                <c:pt idx="108">
                  <c:v>1.4843708321241636E-2</c:v>
                </c:pt>
                <c:pt idx="109">
                  <c:v>1.4483136927573439E-2</c:v>
                </c:pt>
                <c:pt idx="110">
                  <c:v>1.4125578267266055E-2</c:v>
                </c:pt>
                <c:pt idx="111">
                  <c:v>1.3778289577469705E-2</c:v>
                </c:pt>
                <c:pt idx="112">
                  <c:v>1.3472822239931128E-2</c:v>
                </c:pt>
                <c:pt idx="113">
                  <c:v>1.3149292277292892E-2</c:v>
                </c:pt>
                <c:pt idx="114">
                  <c:v>1.2889999972963558E-2</c:v>
                </c:pt>
                <c:pt idx="115">
                  <c:v>1.2574698035022263E-2</c:v>
                </c:pt>
                <c:pt idx="116">
                  <c:v>1.2314322829700398E-2</c:v>
                </c:pt>
                <c:pt idx="117">
                  <c:v>1.2020952537837241E-2</c:v>
                </c:pt>
                <c:pt idx="118">
                  <c:v>1.1751127133456466E-2</c:v>
                </c:pt>
                <c:pt idx="119">
                  <c:v>1.1546980649717611E-2</c:v>
                </c:pt>
                <c:pt idx="120">
                  <c:v>1.1288770216094639E-2</c:v>
                </c:pt>
                <c:pt idx="121">
                  <c:v>1.1025544655411047E-2</c:v>
                </c:pt>
                <c:pt idx="122">
                  <c:v>1.0812225932222724E-2</c:v>
                </c:pt>
                <c:pt idx="123">
                  <c:v>1.0606786486514112E-2</c:v>
                </c:pt>
                <c:pt idx="124">
                  <c:v>1.038836734770357E-2</c:v>
                </c:pt>
                <c:pt idx="125">
                  <c:v>1.0197775698915987E-2</c:v>
                </c:pt>
                <c:pt idx="126">
                  <c:v>1.0004947002438636E-2</c:v>
                </c:pt>
                <c:pt idx="127">
                  <c:v>9.783987819308974E-3</c:v>
                </c:pt>
                <c:pt idx="128">
                  <c:v>9.5947709181557934E-3</c:v>
                </c:pt>
                <c:pt idx="129">
                  <c:v>9.4172109700798364E-3</c:v>
                </c:pt>
                <c:pt idx="130">
                  <c:v>9.2217010670894994E-3</c:v>
                </c:pt>
                <c:pt idx="131">
                  <c:v>9.0403982477065773E-3</c:v>
                </c:pt>
                <c:pt idx="132">
                  <c:v>8.8560377329036776E-3</c:v>
                </c:pt>
                <c:pt idx="133">
                  <c:v>8.6885313165178651E-3</c:v>
                </c:pt>
                <c:pt idx="134">
                  <c:v>8.5140198599752883E-3</c:v>
                </c:pt>
                <c:pt idx="135">
                  <c:v>8.3536425458488519E-3</c:v>
                </c:pt>
                <c:pt idx="136">
                  <c:v>8.1932467070447348E-3</c:v>
                </c:pt>
                <c:pt idx="137">
                  <c:v>8.0188390091854023E-3</c:v>
                </c:pt>
                <c:pt idx="138">
                  <c:v>7.8447071889896532E-3</c:v>
                </c:pt>
                <c:pt idx="139">
                  <c:v>7.6892234425487808E-3</c:v>
                </c:pt>
                <c:pt idx="140">
                  <c:v>7.5595711309347207E-3</c:v>
                </c:pt>
                <c:pt idx="141">
                  <c:v>7.4314531082964649E-3</c:v>
                </c:pt>
                <c:pt idx="142">
                  <c:v>7.3060589131303524E-3</c:v>
                </c:pt>
                <c:pt idx="143">
                  <c:v>7.1922742975780909E-3</c:v>
                </c:pt>
                <c:pt idx="144">
                  <c:v>7.0714217948875321E-3</c:v>
                </c:pt>
                <c:pt idx="145">
                  <c:v>6.9522546980805133E-3</c:v>
                </c:pt>
                <c:pt idx="146">
                  <c:v>6.834970600612349E-3</c:v>
                </c:pt>
                <c:pt idx="147">
                  <c:v>6.7202864049423945E-3</c:v>
                </c:pt>
                <c:pt idx="148">
                  <c:v>6.5801534144171846E-3</c:v>
                </c:pt>
                <c:pt idx="149">
                  <c:v>6.4798285521722697E-3</c:v>
                </c:pt>
                <c:pt idx="150">
                  <c:v>6.3566908768870143E-3</c:v>
                </c:pt>
                <c:pt idx="151">
                  <c:v>6.2506347871488788E-3</c:v>
                </c:pt>
                <c:pt idx="152">
                  <c:v>6.138342206647991E-3</c:v>
                </c:pt>
                <c:pt idx="153">
                  <c:v>6.0484006698577559E-3</c:v>
                </c:pt>
                <c:pt idx="154">
                  <c:v>5.9539662531306031E-3</c:v>
                </c:pt>
                <c:pt idx="155">
                  <c:v>5.8613864902769802E-3</c:v>
                </c:pt>
                <c:pt idx="156">
                  <c:v>5.773696353054282E-3</c:v>
                </c:pt>
                <c:pt idx="157">
                  <c:v>5.6932937781733516E-3</c:v>
                </c:pt>
                <c:pt idx="158">
                  <c:v>5.5924233183814289E-3</c:v>
                </c:pt>
                <c:pt idx="159">
                  <c:v>5.5145539730736088E-3</c:v>
                </c:pt>
                <c:pt idx="160">
                  <c:v>5.4164879022557157E-3</c:v>
                </c:pt>
                <c:pt idx="161">
                  <c:v>5.3445738350794362E-3</c:v>
                </c:pt>
                <c:pt idx="162">
                  <c:v>5.2564473227863706E-3</c:v>
                </c:pt>
                <c:pt idx="163">
                  <c:v>5.1839712991257388E-3</c:v>
                </c:pt>
                <c:pt idx="164">
                  <c:v>5.1077203921243413E-3</c:v>
                </c:pt>
                <c:pt idx="165">
                  <c:v>5.0304822943615813E-3</c:v>
                </c:pt>
                <c:pt idx="166">
                  <c:v>4.9616854641997476E-3</c:v>
                </c:pt>
                <c:pt idx="167">
                  <c:v>4.8835391597817019E-3</c:v>
                </c:pt>
                <c:pt idx="168">
                  <c:v>4.8137819485660057E-3</c:v>
                </c:pt>
                <c:pt idx="169">
                  <c:v>4.7538125281399229E-3</c:v>
                </c:pt>
                <c:pt idx="170">
                  <c:v>4.6819763947601768E-3</c:v>
                </c:pt>
                <c:pt idx="171">
                  <c:v>4.6103284450399133E-3</c:v>
                </c:pt>
                <c:pt idx="172">
                  <c:v>4.5525496511079622E-3</c:v>
                </c:pt>
                <c:pt idx="173">
                  <c:v>4.4971851206608562E-3</c:v>
                </c:pt>
                <c:pt idx="174">
                  <c:v>4.4313735516472979E-3</c:v>
                </c:pt>
                <c:pt idx="175">
                  <c:v>4.3632592906620582E-3</c:v>
                </c:pt>
                <c:pt idx="176">
                  <c:v>4.2948051439484648E-3</c:v>
                </c:pt>
                <c:pt idx="177">
                  <c:v>4.2339154175612039E-3</c:v>
                </c:pt>
                <c:pt idx="178">
                  <c:v>4.1741218195177144E-3</c:v>
                </c:pt>
                <c:pt idx="179">
                  <c:v>4.1272782537939909E-3</c:v>
                </c:pt>
                <c:pt idx="180">
                  <c:v>4.068767423667804E-3</c:v>
                </c:pt>
                <c:pt idx="181">
                  <c:v>4.0151046131417902E-3</c:v>
                </c:pt>
                <c:pt idx="182">
                  <c:v>3.9587058398477789E-3</c:v>
                </c:pt>
                <c:pt idx="183">
                  <c:v>3.9118988225285024E-3</c:v>
                </c:pt>
                <c:pt idx="184">
                  <c:v>3.8495894251620796E-3</c:v>
                </c:pt>
                <c:pt idx="185">
                  <c:v>3.7997096232099655E-3</c:v>
                </c:pt>
                <c:pt idx="186">
                  <c:v>3.7649642480992881E-3</c:v>
                </c:pt>
                <c:pt idx="187">
                  <c:v>3.7185769162920695E-3</c:v>
                </c:pt>
                <c:pt idx="188">
                  <c:v>3.668374274810122E-3</c:v>
                </c:pt>
                <c:pt idx="189">
                  <c:v>3.6234408872811582E-3</c:v>
                </c:pt>
                <c:pt idx="190">
                  <c:v>3.5768415690927893E-3</c:v>
                </c:pt>
              </c:numCache>
            </c:numRef>
          </c:yVal>
          <c:smooth val="1"/>
          <c:extLst>
            <c:ext xmlns:c16="http://schemas.microsoft.com/office/drawing/2014/chart" uri="{C3380CC4-5D6E-409C-BE32-E72D297353CC}">
              <c16:uniqueId val="{00000002-10B0-4D6D-84C2-ABD4DDB42D17}"/>
            </c:ext>
          </c:extLst>
        </c:ser>
        <c:dLbls>
          <c:showLegendKey val="0"/>
          <c:showVal val="0"/>
          <c:showCatName val="0"/>
          <c:showSerName val="0"/>
          <c:showPercent val="0"/>
          <c:showBubbleSize val="0"/>
        </c:dLbls>
        <c:axId val="1006796576"/>
        <c:axId val="1084302032"/>
      </c:scatterChart>
      <c:valAx>
        <c:axId val="1006796576"/>
        <c:scaling>
          <c:orientation val="minMax"/>
          <c:max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Average Price Per Mile For Alternatives to Owned Cars</a:t>
                </a:r>
              </a:p>
            </c:rich>
          </c:tx>
          <c:layout>
            <c:manualLayout>
              <c:xMode val="edge"/>
              <c:yMode val="edge"/>
              <c:x val="0.20252796762356631"/>
              <c:y val="0.9033556232278010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84302032"/>
        <c:crosses val="autoZero"/>
        <c:crossBetween val="midCat"/>
        <c:majorUnit val="0.25"/>
      </c:valAx>
      <c:valAx>
        <c:axId val="10843020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06796576"/>
        <c:crosses val="autoZero"/>
        <c:crossBetween val="midCat"/>
      </c:valAx>
      <c:spPr>
        <a:noFill/>
        <a:ln>
          <a:noFill/>
        </a:ln>
        <a:effectLst/>
      </c:spPr>
    </c:plotArea>
    <c:legend>
      <c:legendPos val="b"/>
      <c:layout>
        <c:manualLayout>
          <c:xMode val="edge"/>
          <c:yMode val="edge"/>
          <c:x val="0.62675979061939291"/>
          <c:y val="0.21126091442695227"/>
          <c:w val="0.26331020063170069"/>
          <c:h val="0.16521416380164777"/>
        </c:manualLayout>
      </c:layout>
      <c:overlay val="0"/>
      <c:spPr>
        <a:solidFill>
          <a:schemeClr val="bg1"/>
        </a:solidFill>
        <a:ln w="9525">
          <a:solidFill>
            <a:schemeClr val="bg1">
              <a:lumMod val="85000"/>
            </a:schemeClr>
          </a:solid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a:t>Fraction of Households, Owned Cars, and Owned Car VMT Economically Shed By Price Point, 2017</a:t>
            </a:r>
          </a:p>
        </c:rich>
      </c:tx>
      <c:layout>
        <c:manualLayout>
          <c:xMode val="edge"/>
          <c:yMode val="edge"/>
          <c:x val="9.7442104585393263E-2"/>
          <c:y val="1.1126928612867723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6885236802199"/>
          <c:y val="0.17235831455359915"/>
          <c:w val="0.8549834399384294"/>
          <c:h val="0.65452003532402225"/>
        </c:manualLayout>
      </c:layout>
      <c:scatterChart>
        <c:scatterStyle val="smoothMarker"/>
        <c:varyColors val="0"/>
        <c:ser>
          <c:idx val="0"/>
          <c:order val="0"/>
          <c:tx>
            <c:strRef>
              <c:f>'Main Results'!$C$1</c:f>
              <c:strCache>
                <c:ptCount val="1"/>
                <c:pt idx="0">
                  <c:v>Households</c:v>
                </c:pt>
              </c:strCache>
            </c:strRef>
          </c:tx>
          <c:spPr>
            <a:ln w="50800" cap="rnd">
              <a:solidFill>
                <a:schemeClr val="accent1"/>
              </a:solidFill>
              <a:round/>
            </a:ln>
            <a:effectLst/>
          </c:spPr>
          <c:marker>
            <c:symbol val="none"/>
          </c:marker>
          <c:xVal>
            <c:numRef>
              <c:f>'Main Results'!$B$2:$B$192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'Main Results'!$C$2:$C$192</c:f>
              <c:numCache>
                <c:formatCode>0.00%</c:formatCode>
                <c:ptCount val="191"/>
                <c:pt idx="0">
                  <c:v>0.99949561842692858</c:v>
                </c:pt>
                <c:pt idx="1">
                  <c:v>0.99949561842692858</c:v>
                </c:pt>
                <c:pt idx="2">
                  <c:v>0.99942651989272857</c:v>
                </c:pt>
                <c:pt idx="3">
                  <c:v>0.99941458519309623</c:v>
                </c:pt>
                <c:pt idx="4">
                  <c:v>0.99929092229471173</c:v>
                </c:pt>
                <c:pt idx="5">
                  <c:v>0.99900980275307905</c:v>
                </c:pt>
                <c:pt idx="6">
                  <c:v>0.99862399164837912</c:v>
                </c:pt>
                <c:pt idx="7">
                  <c:v>0.99750917462698641</c:v>
                </c:pt>
                <c:pt idx="8">
                  <c:v>0.99584244371509512</c:v>
                </c:pt>
                <c:pt idx="9">
                  <c:v>0.993206037077764</c:v>
                </c:pt>
                <c:pt idx="10">
                  <c:v>0.98916389390930881</c:v>
                </c:pt>
                <c:pt idx="11">
                  <c:v>0.98188571011972037</c:v>
                </c:pt>
                <c:pt idx="12">
                  <c:v>0.97368879805136721</c:v>
                </c:pt>
                <c:pt idx="13">
                  <c:v>0.96503949436850345</c:v>
                </c:pt>
                <c:pt idx="14">
                  <c:v>0.95442314825370156</c:v>
                </c:pt>
                <c:pt idx="15">
                  <c:v>0.940077827897142</c:v>
                </c:pt>
                <c:pt idx="16">
                  <c:v>0.92606071638560661</c:v>
                </c:pt>
                <c:pt idx="17">
                  <c:v>0.90993793363089603</c:v>
                </c:pt>
                <c:pt idx="18">
                  <c:v>0.89158165973057568</c:v>
                </c:pt>
                <c:pt idx="19">
                  <c:v>0.87358295392109231</c:v>
                </c:pt>
                <c:pt idx="20">
                  <c:v>0.85491208236792726</c:v>
                </c:pt>
                <c:pt idx="21">
                  <c:v>0.83489872240235175</c:v>
                </c:pt>
                <c:pt idx="22">
                  <c:v>0.8165621397184305</c:v>
                </c:pt>
                <c:pt idx="23">
                  <c:v>0.79681753081016726</c:v>
                </c:pt>
                <c:pt idx="24">
                  <c:v>0.77591775950086617</c:v>
                </c:pt>
                <c:pt idx="25">
                  <c:v>0.75518097399245432</c:v>
                </c:pt>
                <c:pt idx="26">
                  <c:v>0.73502611366684822</c:v>
                </c:pt>
                <c:pt idx="27">
                  <c:v>0.71737569132932255</c:v>
                </c:pt>
                <c:pt idx="28">
                  <c:v>0.69909787005959556</c:v>
                </c:pt>
                <c:pt idx="29">
                  <c:v>0.6801412081782926</c:v>
                </c:pt>
                <c:pt idx="30">
                  <c:v>0.66236118635148711</c:v>
                </c:pt>
                <c:pt idx="31">
                  <c:v>0.64317346631200789</c:v>
                </c:pt>
                <c:pt idx="32">
                  <c:v>0.62594776925513917</c:v>
                </c:pt>
                <c:pt idx="33">
                  <c:v>0.60918600478409235</c:v>
                </c:pt>
                <c:pt idx="34">
                  <c:v>0.59173997151401214</c:v>
                </c:pt>
                <c:pt idx="35">
                  <c:v>0.57554672236132109</c:v>
                </c:pt>
                <c:pt idx="36">
                  <c:v>0.55979295789546879</c:v>
                </c:pt>
                <c:pt idx="37">
                  <c:v>0.54499809627507489</c:v>
                </c:pt>
                <c:pt idx="38">
                  <c:v>0.53148625650883252</c:v>
                </c:pt>
                <c:pt idx="39">
                  <c:v>0.51736875277967587</c:v>
                </c:pt>
                <c:pt idx="40">
                  <c:v>0.50345586433085798</c:v>
                </c:pt>
                <c:pt idx="41">
                  <c:v>0.48864601693731413</c:v>
                </c:pt>
                <c:pt idx="42">
                  <c:v>0.47468876576128849</c:v>
                </c:pt>
                <c:pt idx="43">
                  <c:v>0.46359667266907889</c:v>
                </c:pt>
                <c:pt idx="44">
                  <c:v>0.45088531287637534</c:v>
                </c:pt>
                <c:pt idx="45">
                  <c:v>0.44024678740864043</c:v>
                </c:pt>
                <c:pt idx="46">
                  <c:v>0.42904679015876734</c:v>
                </c:pt>
                <c:pt idx="47">
                  <c:v>0.41934749269696536</c:v>
                </c:pt>
                <c:pt idx="48">
                  <c:v>0.40841899596241293</c:v>
                </c:pt>
                <c:pt idx="49">
                  <c:v>0.3984143943477032</c:v>
                </c:pt>
                <c:pt idx="50">
                  <c:v>0.38979327747958747</c:v>
                </c:pt>
                <c:pt idx="51">
                  <c:v>0.37949400459309179</c:v>
                </c:pt>
                <c:pt idx="52">
                  <c:v>0.37043029347201883</c:v>
                </c:pt>
                <c:pt idx="53">
                  <c:v>0.36153297140102791</c:v>
                </c:pt>
                <c:pt idx="54">
                  <c:v>0.35316163940095868</c:v>
                </c:pt>
                <c:pt idx="55">
                  <c:v>0.34555659972194341</c:v>
                </c:pt>
                <c:pt idx="56">
                  <c:v>0.33730693035584813</c:v>
                </c:pt>
                <c:pt idx="57">
                  <c:v>0.32940077210363428</c:v>
                </c:pt>
                <c:pt idx="58">
                  <c:v>0.32244025999400172</c:v>
                </c:pt>
                <c:pt idx="59">
                  <c:v>0.3162707175762749</c:v>
                </c:pt>
                <c:pt idx="60">
                  <c:v>0.30943446991229706</c:v>
                </c:pt>
                <c:pt idx="61">
                  <c:v>0.30339050423454639</c:v>
                </c:pt>
                <c:pt idx="62">
                  <c:v>0.29725088823149293</c:v>
                </c:pt>
                <c:pt idx="63">
                  <c:v>0.29018739020807804</c:v>
                </c:pt>
                <c:pt idx="64">
                  <c:v>0.28464908335016958</c:v>
                </c:pt>
                <c:pt idx="65">
                  <c:v>0.27853877811723493</c:v>
                </c:pt>
                <c:pt idx="66">
                  <c:v>0.27302494007181122</c:v>
                </c:pt>
                <c:pt idx="67">
                  <c:v>0.26801993116351164</c:v>
                </c:pt>
                <c:pt idx="68">
                  <c:v>0.26335419484990319</c:v>
                </c:pt>
                <c:pt idx="69">
                  <c:v>0.25838137114198545</c:v>
                </c:pt>
                <c:pt idx="70">
                  <c:v>0.25400156206860602</c:v>
                </c:pt>
                <c:pt idx="71">
                  <c:v>0.24942291075966561</c:v>
                </c:pt>
                <c:pt idx="72">
                  <c:v>0.24495155506784849</c:v>
                </c:pt>
                <c:pt idx="73">
                  <c:v>0.24053680386467324</c:v>
                </c:pt>
                <c:pt idx="74">
                  <c:v>0.23583292323479632</c:v>
                </c:pt>
                <c:pt idx="75">
                  <c:v>0.23140081132252155</c:v>
                </c:pt>
                <c:pt idx="76">
                  <c:v>0.22779134596733064</c:v>
                </c:pt>
                <c:pt idx="77">
                  <c:v>0.22415037442530283</c:v>
                </c:pt>
                <c:pt idx="78">
                  <c:v>0.22023532837319759</c:v>
                </c:pt>
                <c:pt idx="79">
                  <c:v>0.21622910874219392</c:v>
                </c:pt>
                <c:pt idx="80">
                  <c:v>0.2131389182397273</c:v>
                </c:pt>
                <c:pt idx="81">
                  <c:v>0.20901601506108169</c:v>
                </c:pt>
                <c:pt idx="82">
                  <c:v>0.20558197691916236</c:v>
                </c:pt>
                <c:pt idx="83">
                  <c:v>0.20230957114720061</c:v>
                </c:pt>
                <c:pt idx="84">
                  <c:v>0.1996866733618029</c:v>
                </c:pt>
                <c:pt idx="85">
                  <c:v>0.19648534094430736</c:v>
                </c:pt>
                <c:pt idx="86">
                  <c:v>0.19347556027423174</c:v>
                </c:pt>
                <c:pt idx="87">
                  <c:v>0.19010518244983787</c:v>
                </c:pt>
                <c:pt idx="88">
                  <c:v>0.1873701289194335</c:v>
                </c:pt>
                <c:pt idx="89">
                  <c:v>0.18445906184975935</c:v>
                </c:pt>
                <c:pt idx="90">
                  <c:v>0.18191708053534228</c:v>
                </c:pt>
                <c:pt idx="91">
                  <c:v>0.17880774565045776</c:v>
                </c:pt>
                <c:pt idx="92">
                  <c:v>0.17684125992866817</c:v>
                </c:pt>
                <c:pt idx="93">
                  <c:v>0.17451954223048527</c:v>
                </c:pt>
                <c:pt idx="94">
                  <c:v>0.17228818529811341</c:v>
                </c:pt>
                <c:pt idx="95">
                  <c:v>0.16990720959649097</c:v>
                </c:pt>
                <c:pt idx="96">
                  <c:v>0.16726738189669521</c:v>
                </c:pt>
                <c:pt idx="97">
                  <c:v>0.1654384511495649</c:v>
                </c:pt>
                <c:pt idx="98">
                  <c:v>0.16296525348345225</c:v>
                </c:pt>
                <c:pt idx="99">
                  <c:v>0.16074159669449462</c:v>
                </c:pt>
                <c:pt idx="100">
                  <c:v>0.15877513949549771</c:v>
                </c:pt>
                <c:pt idx="101">
                  <c:v>0.15667715935228521</c:v>
                </c:pt>
                <c:pt idx="102">
                  <c:v>0.15452083490378155</c:v>
                </c:pt>
                <c:pt idx="103">
                  <c:v>0.15237264418048935</c:v>
                </c:pt>
                <c:pt idx="104">
                  <c:v>0.15037731998464599</c:v>
                </c:pt>
                <c:pt idx="105">
                  <c:v>0.14884498248291333</c:v>
                </c:pt>
                <c:pt idx="106">
                  <c:v>0.14705896618206327</c:v>
                </c:pt>
                <c:pt idx="107">
                  <c:v>0.14492797484742814</c:v>
                </c:pt>
                <c:pt idx="108">
                  <c:v>0.14275286753364769</c:v>
                </c:pt>
                <c:pt idx="109">
                  <c:v>0.14077249690453397</c:v>
                </c:pt>
                <c:pt idx="110">
                  <c:v>0.13858447845544875</c:v>
                </c:pt>
                <c:pt idx="111">
                  <c:v>0.13679529654836919</c:v>
                </c:pt>
                <c:pt idx="112">
                  <c:v>0.13565064717753272</c:v>
                </c:pt>
                <c:pt idx="113">
                  <c:v>0.13395837677397016</c:v>
                </c:pt>
                <c:pt idx="114">
                  <c:v>0.13269304998496145</c:v>
                </c:pt>
                <c:pt idx="115">
                  <c:v>0.13116706572826886</c:v>
                </c:pt>
                <c:pt idx="116">
                  <c:v>0.12984092583851436</c:v>
                </c:pt>
                <c:pt idx="117">
                  <c:v>0.12841267979425208</c:v>
                </c:pt>
                <c:pt idx="118">
                  <c:v>0.12699967792487665</c:v>
                </c:pt>
                <c:pt idx="119">
                  <c:v>0.12579543301279195</c:v>
                </c:pt>
                <c:pt idx="120">
                  <c:v>0.1242911605909105</c:v>
                </c:pt>
                <c:pt idx="121">
                  <c:v>0.12287606628112024</c:v>
                </c:pt>
                <c:pt idx="122">
                  <c:v>0.12191995785890919</c:v>
                </c:pt>
                <c:pt idx="123">
                  <c:v>0.12065815757886089</c:v>
                </c:pt>
                <c:pt idx="124">
                  <c:v>0.11953413679862224</c:v>
                </c:pt>
                <c:pt idx="125">
                  <c:v>0.11815720454826051</c:v>
                </c:pt>
                <c:pt idx="126">
                  <c:v>0.11698177832359624</c:v>
                </c:pt>
                <c:pt idx="127">
                  <c:v>0.11578209280746887</c:v>
                </c:pt>
                <c:pt idx="128">
                  <c:v>0.11446293544838215</c:v>
                </c:pt>
                <c:pt idx="129">
                  <c:v>0.11330852008167602</c:v>
                </c:pt>
                <c:pt idx="130">
                  <c:v>0.11260724061743088</c:v>
                </c:pt>
                <c:pt idx="131">
                  <c:v>0.11158392213642288</c:v>
                </c:pt>
                <c:pt idx="132">
                  <c:v>0.11055705152730277</c:v>
                </c:pt>
                <c:pt idx="133">
                  <c:v>0.10961748501347102</c:v>
                </c:pt>
                <c:pt idx="134">
                  <c:v>0.10839445455764241</c:v>
                </c:pt>
                <c:pt idx="135">
                  <c:v>0.10732828524681537</c:v>
                </c:pt>
                <c:pt idx="136">
                  <c:v>0.10620734732267489</c:v>
                </c:pt>
                <c:pt idx="137">
                  <c:v>0.10511887394009511</c:v>
                </c:pt>
                <c:pt idx="138">
                  <c:v>0.10385641189040573</c:v>
                </c:pt>
                <c:pt idx="139">
                  <c:v>0.10303707530139261</c:v>
                </c:pt>
                <c:pt idx="140">
                  <c:v>0.10228402120718061</c:v>
                </c:pt>
                <c:pt idx="141">
                  <c:v>0.10154892100383694</c:v>
                </c:pt>
                <c:pt idx="142">
                  <c:v>0.10081353110621494</c:v>
                </c:pt>
                <c:pt idx="143">
                  <c:v>9.9822869749080834E-2</c:v>
                </c:pt>
                <c:pt idx="144">
                  <c:v>9.9046337069293999E-2</c:v>
                </c:pt>
                <c:pt idx="145">
                  <c:v>9.8265899954366076E-2</c:v>
                </c:pt>
                <c:pt idx="146">
                  <c:v>9.7435349860871767E-2</c:v>
                </c:pt>
                <c:pt idx="147">
                  <c:v>9.6612119842664601E-2</c:v>
                </c:pt>
                <c:pt idx="148">
                  <c:v>9.563346626386815E-2</c:v>
                </c:pt>
                <c:pt idx="149">
                  <c:v>9.5052732481937352E-2</c:v>
                </c:pt>
                <c:pt idx="150">
                  <c:v>9.4234737496789234E-2</c:v>
                </c:pt>
                <c:pt idx="151">
                  <c:v>9.3256575795956365E-2</c:v>
                </c:pt>
                <c:pt idx="152">
                  <c:v>9.2175021000983515E-2</c:v>
                </c:pt>
                <c:pt idx="153">
                  <c:v>9.1607114688814439E-2</c:v>
                </c:pt>
                <c:pt idx="154">
                  <c:v>9.0804811123072149E-2</c:v>
                </c:pt>
                <c:pt idx="155">
                  <c:v>8.9929368007567012E-2</c:v>
                </c:pt>
                <c:pt idx="156">
                  <c:v>8.942748834710168E-2</c:v>
                </c:pt>
                <c:pt idx="157">
                  <c:v>8.9035660643940306E-2</c:v>
                </c:pt>
                <c:pt idx="158">
                  <c:v>8.8302024291383452E-2</c:v>
                </c:pt>
                <c:pt idx="159">
                  <c:v>8.7782376534085826E-2</c:v>
                </c:pt>
                <c:pt idx="160">
                  <c:v>8.6916528155239647E-2</c:v>
                </c:pt>
                <c:pt idx="161">
                  <c:v>8.6173467518666058E-2</c:v>
                </c:pt>
                <c:pt idx="162">
                  <c:v>8.5642001099082266E-2</c:v>
                </c:pt>
                <c:pt idx="163">
                  <c:v>8.5100122359823671E-2</c:v>
                </c:pt>
                <c:pt idx="164">
                  <c:v>8.4402532138557307E-2</c:v>
                </c:pt>
                <c:pt idx="165">
                  <c:v>8.3571311479827326E-2</c:v>
                </c:pt>
                <c:pt idx="166">
                  <c:v>8.3144759259164314E-2</c:v>
                </c:pt>
                <c:pt idx="167">
                  <c:v>8.2594317068968137E-2</c:v>
                </c:pt>
                <c:pt idx="168">
                  <c:v>8.1917596623734212E-2</c:v>
                </c:pt>
                <c:pt idx="169">
                  <c:v>8.1336079744343648E-2</c:v>
                </c:pt>
                <c:pt idx="170">
                  <c:v>8.0881798810534256E-2</c:v>
                </c:pt>
                <c:pt idx="171">
                  <c:v>7.9902942267982002E-2</c:v>
                </c:pt>
                <c:pt idx="172">
                  <c:v>7.94523406222023E-2</c:v>
                </c:pt>
                <c:pt idx="173">
                  <c:v>7.8859929182550692E-2</c:v>
                </c:pt>
                <c:pt idx="174">
                  <c:v>7.8281217335300246E-2</c:v>
                </c:pt>
                <c:pt idx="175">
                  <c:v>7.7715069218916022E-2</c:v>
                </c:pt>
                <c:pt idx="176">
                  <c:v>7.712613730504092E-2</c:v>
                </c:pt>
                <c:pt idx="177">
                  <c:v>7.6666989998247725E-2</c:v>
                </c:pt>
                <c:pt idx="178">
                  <c:v>7.6236439712636384E-2</c:v>
                </c:pt>
                <c:pt idx="179">
                  <c:v>7.5916124548815911E-2</c:v>
                </c:pt>
                <c:pt idx="180">
                  <c:v>7.5356023327880162E-2</c:v>
                </c:pt>
                <c:pt idx="181">
                  <c:v>7.4923030768173526E-2</c:v>
                </c:pt>
                <c:pt idx="182">
                  <c:v>7.4282889369152061E-2</c:v>
                </c:pt>
                <c:pt idx="183">
                  <c:v>7.3646705327178208E-2</c:v>
                </c:pt>
                <c:pt idx="184">
                  <c:v>7.3028351206329889E-2</c:v>
                </c:pt>
                <c:pt idx="185">
                  <c:v>7.2595266217030385E-2</c:v>
                </c:pt>
                <c:pt idx="186">
                  <c:v>7.2149036390990351E-2</c:v>
                </c:pt>
                <c:pt idx="187">
                  <c:v>7.1886473739490531E-2</c:v>
                </c:pt>
                <c:pt idx="188">
                  <c:v>7.1319705340791018E-2</c:v>
                </c:pt>
                <c:pt idx="189">
                  <c:v>7.0966474701329885E-2</c:v>
                </c:pt>
                <c:pt idx="190">
                  <c:v>7.0451943910032178E-2</c:v>
                </c:pt>
              </c:numCache>
            </c:numRef>
          </c:yVal>
          <c:smooth val="1"/>
          <c:extLst>
            <c:ext xmlns:c16="http://schemas.microsoft.com/office/drawing/2014/chart" uri="{C3380CC4-5D6E-409C-BE32-E72D297353CC}">
              <c16:uniqueId val="{00000000-10B0-4D6D-84C2-ABD4DDB42D17}"/>
            </c:ext>
          </c:extLst>
        </c:ser>
        <c:ser>
          <c:idx val="1"/>
          <c:order val="1"/>
          <c:tx>
            <c:strRef>
              <c:f>'Main Results'!$D$1</c:f>
              <c:strCache>
                <c:ptCount val="1"/>
                <c:pt idx="0">
                  <c:v>Owned Cars</c:v>
                </c:pt>
              </c:strCache>
            </c:strRef>
          </c:tx>
          <c:spPr>
            <a:ln w="50800" cap="rnd">
              <a:solidFill>
                <a:schemeClr val="accent2"/>
              </a:solidFill>
              <a:round/>
            </a:ln>
            <a:effectLst/>
          </c:spPr>
          <c:marker>
            <c:symbol val="none"/>
          </c:marker>
          <c:xVal>
            <c:numRef>
              <c:f>'Main Results'!$B$2:$B$192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'Main Results'!$D$2:$D$192</c:f>
              <c:numCache>
                <c:formatCode>0.00%</c:formatCode>
                <c:ptCount val="191"/>
                <c:pt idx="0">
                  <c:v>0.99999982143971655</c:v>
                </c:pt>
                <c:pt idx="1">
                  <c:v>0.99997604542732155</c:v>
                </c:pt>
                <c:pt idx="2">
                  <c:v>0.99990739630183556</c:v>
                </c:pt>
                <c:pt idx="3">
                  <c:v>0.99978160450112252</c:v>
                </c:pt>
                <c:pt idx="4">
                  <c:v>0.99957288544679335</c:v>
                </c:pt>
                <c:pt idx="5">
                  <c:v>0.99894748755498519</c:v>
                </c:pt>
                <c:pt idx="6">
                  <c:v>0.99777427773781247</c:v>
                </c:pt>
                <c:pt idx="7">
                  <c:v>0.99552626107057318</c:v>
                </c:pt>
                <c:pt idx="8">
                  <c:v>0.99110120950635716</c:v>
                </c:pt>
                <c:pt idx="9">
                  <c:v>0.98414385300951857</c:v>
                </c:pt>
                <c:pt idx="10">
                  <c:v>0.97490012076485777</c:v>
                </c:pt>
                <c:pt idx="11">
                  <c:v>0.96067231856853452</c:v>
                </c:pt>
                <c:pt idx="12">
                  <c:v>0.94288157856036503</c:v>
                </c:pt>
                <c:pt idx="13">
                  <c:v>0.92180752460535598</c:v>
                </c:pt>
                <c:pt idx="14">
                  <c:v>0.89927580723661826</c:v>
                </c:pt>
                <c:pt idx="15">
                  <c:v>0.87282412951205657</c:v>
                </c:pt>
                <c:pt idx="16">
                  <c:v>0.84626462149919623</c:v>
                </c:pt>
                <c:pt idx="17">
                  <c:v>0.81878338396475747</c:v>
                </c:pt>
                <c:pt idx="18">
                  <c:v>0.78804910984455989</c:v>
                </c:pt>
                <c:pt idx="19">
                  <c:v>0.75997590076346921</c:v>
                </c:pt>
                <c:pt idx="20">
                  <c:v>0.73104558365216343</c:v>
                </c:pt>
                <c:pt idx="21">
                  <c:v>0.70256775615533307</c:v>
                </c:pt>
                <c:pt idx="22">
                  <c:v>0.67609584099558973</c:v>
                </c:pt>
                <c:pt idx="23">
                  <c:v>0.64903648352979282</c:v>
                </c:pt>
                <c:pt idx="24">
                  <c:v>0.62269584365036912</c:v>
                </c:pt>
                <c:pt idx="25">
                  <c:v>0.59647528483180035</c:v>
                </c:pt>
                <c:pt idx="26">
                  <c:v>0.57236484080665972</c:v>
                </c:pt>
                <c:pt idx="27">
                  <c:v>0.54969936870270009</c:v>
                </c:pt>
                <c:pt idx="28">
                  <c:v>0.52818289234636095</c:v>
                </c:pt>
                <c:pt idx="29">
                  <c:v>0.5067034742712212</c:v>
                </c:pt>
                <c:pt idx="30">
                  <c:v>0.4865992649074512</c:v>
                </c:pt>
                <c:pt idx="31">
                  <c:v>0.4669734884768012</c:v>
                </c:pt>
                <c:pt idx="32">
                  <c:v>0.44961147151410152</c:v>
                </c:pt>
                <c:pt idx="33">
                  <c:v>0.43253214654286798</c:v>
                </c:pt>
                <c:pt idx="34">
                  <c:v>0.41620409332831154</c:v>
                </c:pt>
                <c:pt idx="35">
                  <c:v>0.40041921461389585</c:v>
                </c:pt>
                <c:pt idx="36">
                  <c:v>0.38551762884630092</c:v>
                </c:pt>
                <c:pt idx="37">
                  <c:v>0.37168627796828235</c:v>
                </c:pt>
                <c:pt idx="38">
                  <c:v>0.35920901311240316</c:v>
                </c:pt>
                <c:pt idx="39">
                  <c:v>0.34644778266155529</c:v>
                </c:pt>
                <c:pt idx="40">
                  <c:v>0.33459175936100838</c:v>
                </c:pt>
                <c:pt idx="41">
                  <c:v>0.32232629379025712</c:v>
                </c:pt>
                <c:pt idx="42">
                  <c:v>0.31109508022358168</c:v>
                </c:pt>
                <c:pt idx="43">
                  <c:v>0.30192006729849685</c:v>
                </c:pt>
                <c:pt idx="44">
                  <c:v>0.29224549529105592</c:v>
                </c:pt>
                <c:pt idx="45">
                  <c:v>0.2835524459312263</c:v>
                </c:pt>
                <c:pt idx="46">
                  <c:v>0.27491159803048015</c:v>
                </c:pt>
                <c:pt idx="47">
                  <c:v>0.26708494873760447</c:v>
                </c:pt>
                <c:pt idx="48">
                  <c:v>0.25870056096871974</c:v>
                </c:pt>
                <c:pt idx="49">
                  <c:v>0.25113524517392782</c:v>
                </c:pt>
                <c:pt idx="50">
                  <c:v>0.2447570401835435</c:v>
                </c:pt>
                <c:pt idx="51">
                  <c:v>0.23743775125885513</c:v>
                </c:pt>
                <c:pt idx="52">
                  <c:v>0.23089694767990976</c:v>
                </c:pt>
                <c:pt idx="53">
                  <c:v>0.22457736022792751</c:v>
                </c:pt>
                <c:pt idx="54">
                  <c:v>0.21857224902759287</c:v>
                </c:pt>
                <c:pt idx="55">
                  <c:v>0.21300334337368942</c:v>
                </c:pt>
                <c:pt idx="56">
                  <c:v>0.20699327136286927</c:v>
                </c:pt>
                <c:pt idx="57">
                  <c:v>0.2014923753559914</c:v>
                </c:pt>
                <c:pt idx="58">
                  <c:v>0.19646839341794553</c:v>
                </c:pt>
                <c:pt idx="59">
                  <c:v>0.19198135879206613</c:v>
                </c:pt>
                <c:pt idx="60">
                  <c:v>0.18735990930101154</c:v>
                </c:pt>
                <c:pt idx="61">
                  <c:v>0.18311202877816035</c:v>
                </c:pt>
                <c:pt idx="62">
                  <c:v>0.17891558066197621</c:v>
                </c:pt>
                <c:pt idx="63">
                  <c:v>0.17418725708172256</c:v>
                </c:pt>
                <c:pt idx="64">
                  <c:v>0.17035005093264655</c:v>
                </c:pt>
                <c:pt idx="65">
                  <c:v>0.16618621761789998</c:v>
                </c:pt>
                <c:pt idx="66">
                  <c:v>0.16241044786082437</c:v>
                </c:pt>
                <c:pt idx="67">
                  <c:v>0.15884102724267535</c:v>
                </c:pt>
                <c:pt idx="68">
                  <c:v>0.15557037785168182</c:v>
                </c:pt>
                <c:pt idx="69">
                  <c:v>0.15242604389777803</c:v>
                </c:pt>
                <c:pt idx="70">
                  <c:v>0.149351047836772</c:v>
                </c:pt>
                <c:pt idx="71">
                  <c:v>0.14623280004926231</c:v>
                </c:pt>
                <c:pt idx="72">
                  <c:v>0.14312256047023519</c:v>
                </c:pt>
                <c:pt idx="73">
                  <c:v>0.14013010293439443</c:v>
                </c:pt>
                <c:pt idx="74">
                  <c:v>0.1371022831105092</c:v>
                </c:pt>
                <c:pt idx="75">
                  <c:v>0.13439350982487486</c:v>
                </c:pt>
                <c:pt idx="76">
                  <c:v>0.13209075968896966</c:v>
                </c:pt>
                <c:pt idx="77">
                  <c:v>0.1297637349106604</c:v>
                </c:pt>
                <c:pt idx="78">
                  <c:v>0.12721009029469454</c:v>
                </c:pt>
                <c:pt idx="79">
                  <c:v>0.12467890291485639</c:v>
                </c:pt>
                <c:pt idx="80">
                  <c:v>0.12250120733365555</c:v>
                </c:pt>
                <c:pt idx="81">
                  <c:v>0.12003987455218246</c:v>
                </c:pt>
                <c:pt idx="82">
                  <c:v>0.11788706712764196</c:v>
                </c:pt>
                <c:pt idx="83">
                  <c:v>0.11589232061881627</c:v>
                </c:pt>
                <c:pt idx="84">
                  <c:v>0.11413574123344827</c:v>
                </c:pt>
                <c:pt idx="85">
                  <c:v>0.11225710045815407</c:v>
                </c:pt>
                <c:pt idx="86">
                  <c:v>0.11042788536065729</c:v>
                </c:pt>
                <c:pt idx="87">
                  <c:v>0.10841969736227841</c:v>
                </c:pt>
                <c:pt idx="88">
                  <c:v>0.10666333684076201</c:v>
                </c:pt>
                <c:pt idx="89">
                  <c:v>0.10492282053448221</c:v>
                </c:pt>
                <c:pt idx="90">
                  <c:v>0.10340095942845828</c:v>
                </c:pt>
                <c:pt idx="91">
                  <c:v>0.10150599831338469</c:v>
                </c:pt>
                <c:pt idx="92">
                  <c:v>0.10018171407850096</c:v>
                </c:pt>
                <c:pt idx="93">
                  <c:v>9.8711184409162045E-2</c:v>
                </c:pt>
                <c:pt idx="94">
                  <c:v>9.7377036912066117E-2</c:v>
                </c:pt>
                <c:pt idx="95">
                  <c:v>9.596367481136614E-2</c:v>
                </c:pt>
                <c:pt idx="96">
                  <c:v>9.4356373870881027E-2</c:v>
                </c:pt>
                <c:pt idx="97">
                  <c:v>9.3252937901590172E-2</c:v>
                </c:pt>
                <c:pt idx="98">
                  <c:v>9.1651822390539484E-2</c:v>
                </c:pt>
                <c:pt idx="99">
                  <c:v>9.0355649622712475E-2</c:v>
                </c:pt>
                <c:pt idx="100">
                  <c:v>8.9113137259103303E-2</c:v>
                </c:pt>
                <c:pt idx="101">
                  <c:v>8.7836485233012351E-2</c:v>
                </c:pt>
                <c:pt idx="102">
                  <c:v>8.6587719877688651E-2</c:v>
                </c:pt>
                <c:pt idx="103">
                  <c:v>8.5349360993759671E-2</c:v>
                </c:pt>
                <c:pt idx="104">
                  <c:v>8.4149560699161019E-2</c:v>
                </c:pt>
                <c:pt idx="105">
                  <c:v>8.316602492804348E-2</c:v>
                </c:pt>
                <c:pt idx="106">
                  <c:v>8.2110475733034427E-2</c:v>
                </c:pt>
                <c:pt idx="107">
                  <c:v>8.0956289165673767E-2</c:v>
                </c:pt>
                <c:pt idx="108">
                  <c:v>7.9599933341200857E-2</c:v>
                </c:pt>
                <c:pt idx="109">
                  <c:v>7.8462207842028731E-2</c:v>
                </c:pt>
                <c:pt idx="110">
                  <c:v>7.7188436185043563E-2</c:v>
                </c:pt>
                <c:pt idx="111">
                  <c:v>7.6061087396489202E-2</c:v>
                </c:pt>
                <c:pt idx="112">
                  <c:v>7.5377610599964173E-2</c:v>
                </c:pt>
                <c:pt idx="113">
                  <c:v>7.4310582794204771E-2</c:v>
                </c:pt>
                <c:pt idx="114">
                  <c:v>7.3596648717122903E-2</c:v>
                </c:pt>
                <c:pt idx="115">
                  <c:v>7.2648372911728876E-2</c:v>
                </c:pt>
                <c:pt idx="116">
                  <c:v>7.1854641335586611E-2</c:v>
                </c:pt>
                <c:pt idx="117">
                  <c:v>7.1089773311750148E-2</c:v>
                </c:pt>
                <c:pt idx="118">
                  <c:v>7.023754686701178E-2</c:v>
                </c:pt>
                <c:pt idx="119">
                  <c:v>6.9590825283703306E-2</c:v>
                </c:pt>
                <c:pt idx="120">
                  <c:v>6.8708236674709267E-2</c:v>
                </c:pt>
                <c:pt idx="121">
                  <c:v>6.7864465509619332E-2</c:v>
                </c:pt>
                <c:pt idx="122">
                  <c:v>6.7264052235933458E-2</c:v>
                </c:pt>
                <c:pt idx="123">
                  <c:v>6.6514990211867353E-2</c:v>
                </c:pt>
                <c:pt idx="124">
                  <c:v>6.5858177437928211E-2</c:v>
                </c:pt>
                <c:pt idx="125">
                  <c:v>6.5083630112736102E-2</c:v>
                </c:pt>
                <c:pt idx="126">
                  <c:v>6.4436205319921225E-2</c:v>
                </c:pt>
                <c:pt idx="127">
                  <c:v>6.3684590278372255E-2</c:v>
                </c:pt>
                <c:pt idx="128">
                  <c:v>6.2984397831632122E-2</c:v>
                </c:pt>
                <c:pt idx="129">
                  <c:v>6.2325998025884122E-2</c:v>
                </c:pt>
                <c:pt idx="130">
                  <c:v>6.1882446037952232E-2</c:v>
                </c:pt>
                <c:pt idx="131">
                  <c:v>6.1301202205755745E-2</c:v>
                </c:pt>
                <c:pt idx="132">
                  <c:v>6.0705976819988239E-2</c:v>
                </c:pt>
                <c:pt idx="133">
                  <c:v>6.0137040899960525E-2</c:v>
                </c:pt>
                <c:pt idx="134">
                  <c:v>5.9414401875911405E-2</c:v>
                </c:pt>
                <c:pt idx="135">
                  <c:v>5.8809153940241332E-2</c:v>
                </c:pt>
                <c:pt idx="136">
                  <c:v>5.8194446872664618E-2</c:v>
                </c:pt>
                <c:pt idx="137">
                  <c:v>5.7596878409865715E-2</c:v>
                </c:pt>
                <c:pt idx="138">
                  <c:v>5.6898634083155764E-2</c:v>
                </c:pt>
                <c:pt idx="139">
                  <c:v>5.6434423719308513E-2</c:v>
                </c:pt>
                <c:pt idx="140">
                  <c:v>5.6007634039131227E-2</c:v>
                </c:pt>
                <c:pt idx="141">
                  <c:v>5.556792379074782E-2</c:v>
                </c:pt>
                <c:pt idx="142">
                  <c:v>5.5162026387815422E-2</c:v>
                </c:pt>
                <c:pt idx="143">
                  <c:v>5.4614533371535101E-2</c:v>
                </c:pt>
                <c:pt idx="144">
                  <c:v>5.4175116299974513E-2</c:v>
                </c:pt>
                <c:pt idx="145">
                  <c:v>5.3719356182842848E-2</c:v>
                </c:pt>
                <c:pt idx="146">
                  <c:v>5.3240732033960736E-2</c:v>
                </c:pt>
                <c:pt idx="147">
                  <c:v>5.2729211852887481E-2</c:v>
                </c:pt>
                <c:pt idx="148">
                  <c:v>5.2067397166219442E-2</c:v>
                </c:pt>
                <c:pt idx="149">
                  <c:v>5.1728662654532132E-2</c:v>
                </c:pt>
                <c:pt idx="150">
                  <c:v>5.128692301208726E-2</c:v>
                </c:pt>
                <c:pt idx="151">
                  <c:v>5.0730195728410643E-2</c:v>
                </c:pt>
                <c:pt idx="152">
                  <c:v>5.0153465115693185E-2</c:v>
                </c:pt>
                <c:pt idx="153">
                  <c:v>4.9814776520510362E-2</c:v>
                </c:pt>
                <c:pt idx="154">
                  <c:v>4.9380991465422297E-2</c:v>
                </c:pt>
                <c:pt idx="155">
                  <c:v>4.891887046833121E-2</c:v>
                </c:pt>
                <c:pt idx="156">
                  <c:v>4.8629966249291168E-2</c:v>
                </c:pt>
                <c:pt idx="157">
                  <c:v>4.8418946298595222E-2</c:v>
                </c:pt>
                <c:pt idx="158">
                  <c:v>4.7953950990731409E-2</c:v>
                </c:pt>
                <c:pt idx="159">
                  <c:v>4.7641148958137647E-2</c:v>
                </c:pt>
                <c:pt idx="160">
                  <c:v>4.71104095460112E-2</c:v>
                </c:pt>
                <c:pt idx="161">
                  <c:v>4.6713148639164981E-2</c:v>
                </c:pt>
                <c:pt idx="162">
                  <c:v>4.6385960069669219E-2</c:v>
                </c:pt>
                <c:pt idx="163">
                  <c:v>4.6104273595289791E-2</c:v>
                </c:pt>
                <c:pt idx="164">
                  <c:v>4.5688852295292071E-2</c:v>
                </c:pt>
                <c:pt idx="165">
                  <c:v>4.5236649778873317E-2</c:v>
                </c:pt>
                <c:pt idx="166">
                  <c:v>4.499727406539622E-2</c:v>
                </c:pt>
                <c:pt idx="167">
                  <c:v>4.4668611586569762E-2</c:v>
                </c:pt>
                <c:pt idx="168">
                  <c:v>4.422966467402889E-2</c:v>
                </c:pt>
                <c:pt idx="169">
                  <c:v>4.3921897748134375E-2</c:v>
                </c:pt>
                <c:pt idx="170">
                  <c:v>4.3647452000482367E-2</c:v>
                </c:pt>
                <c:pt idx="171">
                  <c:v>4.3128112707847333E-2</c:v>
                </c:pt>
                <c:pt idx="172">
                  <c:v>4.2878161354681699E-2</c:v>
                </c:pt>
                <c:pt idx="173">
                  <c:v>4.255226294462866E-2</c:v>
                </c:pt>
                <c:pt idx="174">
                  <c:v>4.2216746566628216E-2</c:v>
                </c:pt>
                <c:pt idx="175">
                  <c:v>4.1897352480198324E-2</c:v>
                </c:pt>
                <c:pt idx="176">
                  <c:v>4.157308705988727E-2</c:v>
                </c:pt>
                <c:pt idx="177">
                  <c:v>4.132557478404808E-2</c:v>
                </c:pt>
                <c:pt idx="178">
                  <c:v>4.1087900480498485E-2</c:v>
                </c:pt>
                <c:pt idx="179">
                  <c:v>4.0895213684956522E-2</c:v>
                </c:pt>
                <c:pt idx="180">
                  <c:v>4.0533146967334566E-2</c:v>
                </c:pt>
                <c:pt idx="181">
                  <c:v>4.0291219282990176E-2</c:v>
                </c:pt>
                <c:pt idx="182">
                  <c:v>3.9960925835141548E-2</c:v>
                </c:pt>
                <c:pt idx="183">
                  <c:v>3.9616037336338006E-2</c:v>
                </c:pt>
                <c:pt idx="184">
                  <c:v>3.9257211622667043E-2</c:v>
                </c:pt>
                <c:pt idx="185">
                  <c:v>3.9017189011799847E-2</c:v>
                </c:pt>
                <c:pt idx="186">
                  <c:v>3.8758172669959956E-2</c:v>
                </c:pt>
                <c:pt idx="187">
                  <c:v>3.8571686487180568E-2</c:v>
                </c:pt>
                <c:pt idx="188">
                  <c:v>3.819846837584806E-2</c:v>
                </c:pt>
                <c:pt idx="189">
                  <c:v>3.7987562739396519E-2</c:v>
                </c:pt>
                <c:pt idx="190">
                  <c:v>3.7675298750694419E-2</c:v>
                </c:pt>
              </c:numCache>
            </c:numRef>
          </c:yVal>
          <c:smooth val="1"/>
          <c:extLst>
            <c:ext xmlns:c16="http://schemas.microsoft.com/office/drawing/2014/chart" uri="{C3380CC4-5D6E-409C-BE32-E72D297353CC}">
              <c16:uniqueId val="{00000001-10B0-4D6D-84C2-ABD4DDB42D17}"/>
            </c:ext>
          </c:extLst>
        </c:ser>
        <c:ser>
          <c:idx val="2"/>
          <c:order val="2"/>
          <c:tx>
            <c:strRef>
              <c:f>'Main Results'!$E$1</c:f>
              <c:strCache>
                <c:ptCount val="1"/>
                <c:pt idx="0">
                  <c:v>VMT</c:v>
                </c:pt>
              </c:strCache>
            </c:strRef>
          </c:tx>
          <c:spPr>
            <a:ln w="50800" cap="rnd">
              <a:solidFill>
                <a:schemeClr val="accent3"/>
              </a:solidFill>
              <a:round/>
            </a:ln>
            <a:effectLst/>
          </c:spPr>
          <c:marker>
            <c:symbol val="none"/>
          </c:marker>
          <c:xVal>
            <c:numRef>
              <c:f>'Main Results'!$B$2:$B$192</c:f>
              <c:numCache>
                <c:formatCode>_("$"* #,##0.00_);_("$"* \(#,##0.00\);_("$"* "-"??_);_(@_)</c:formatCode>
                <c:ptCount val="19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numCache>
            </c:numRef>
          </c:xVal>
          <c:yVal>
            <c:numRef>
              <c:f>'Main Results'!$E$2:$E$192</c:f>
              <c:numCache>
                <c:formatCode>0.00%</c:formatCode>
                <c:ptCount val="191"/>
                <c:pt idx="0">
                  <c:v>0.99722911035596096</c:v>
                </c:pt>
                <c:pt idx="1">
                  <c:v>0.99674279872186655</c:v>
                </c:pt>
                <c:pt idx="2">
                  <c:v>0.9948185504268855</c:v>
                </c:pt>
                <c:pt idx="3">
                  <c:v>0.99275102285263239</c:v>
                </c:pt>
                <c:pt idx="4">
                  <c:v>0.99033091024405784</c:v>
                </c:pt>
                <c:pt idx="5">
                  <c:v>0.98605030375726455</c:v>
                </c:pt>
                <c:pt idx="6">
                  <c:v>0.97976955552443068</c:v>
                </c:pt>
                <c:pt idx="7">
                  <c:v>0.97157516467368565</c:v>
                </c:pt>
                <c:pt idx="8">
                  <c:v>0.95991856943136722</c:v>
                </c:pt>
                <c:pt idx="9">
                  <c:v>0.94294296917187603</c:v>
                </c:pt>
                <c:pt idx="10">
                  <c:v>0.92156547066512218</c:v>
                </c:pt>
                <c:pt idx="11">
                  <c:v>0.89523091304144276</c:v>
                </c:pt>
                <c:pt idx="12">
                  <c:v>0.86540351216715417</c:v>
                </c:pt>
                <c:pt idx="13">
                  <c:v>0.83243599785669875</c:v>
                </c:pt>
                <c:pt idx="14">
                  <c:v>0.79727949685606314</c:v>
                </c:pt>
                <c:pt idx="15">
                  <c:v>0.75953797268271095</c:v>
                </c:pt>
                <c:pt idx="16">
                  <c:v>0.72292380722705019</c:v>
                </c:pt>
                <c:pt idx="17">
                  <c:v>0.68460479607259128</c:v>
                </c:pt>
                <c:pt idx="18">
                  <c:v>0.6476289486804313</c:v>
                </c:pt>
                <c:pt idx="19">
                  <c:v>0.61318125817522229</c:v>
                </c:pt>
                <c:pt idx="20">
                  <c:v>0.57767314466218489</c:v>
                </c:pt>
                <c:pt idx="21">
                  <c:v>0.54398898411718588</c:v>
                </c:pt>
                <c:pt idx="22">
                  <c:v>0.5128723139726612</c:v>
                </c:pt>
                <c:pt idx="23">
                  <c:v>0.4829355528371288</c:v>
                </c:pt>
                <c:pt idx="24">
                  <c:v>0.45458644831494499</c:v>
                </c:pt>
                <c:pt idx="25">
                  <c:v>0.426808230423876</c:v>
                </c:pt>
                <c:pt idx="26">
                  <c:v>0.40153431158940461</c:v>
                </c:pt>
                <c:pt idx="27">
                  <c:v>0.37787153606660645</c:v>
                </c:pt>
                <c:pt idx="28">
                  <c:v>0.35578147667309212</c:v>
                </c:pt>
                <c:pt idx="29">
                  <c:v>0.33496993835978223</c:v>
                </c:pt>
                <c:pt idx="30">
                  <c:v>0.31512037376030932</c:v>
                </c:pt>
                <c:pt idx="31">
                  <c:v>0.29633637668762325</c:v>
                </c:pt>
                <c:pt idx="32">
                  <c:v>0.27950200413840803</c:v>
                </c:pt>
                <c:pt idx="33">
                  <c:v>0.2639182289639655</c:v>
                </c:pt>
                <c:pt idx="34">
                  <c:v>0.24912633903078674</c:v>
                </c:pt>
                <c:pt idx="35">
                  <c:v>0.23502715859947604</c:v>
                </c:pt>
                <c:pt idx="36">
                  <c:v>0.22214112475462114</c:v>
                </c:pt>
                <c:pt idx="37">
                  <c:v>0.2098148317066505</c:v>
                </c:pt>
                <c:pt idx="38">
                  <c:v>0.19839309056231413</c:v>
                </c:pt>
                <c:pt idx="39">
                  <c:v>0.18743407619986943</c:v>
                </c:pt>
                <c:pt idx="40">
                  <c:v>0.17764556524942329</c:v>
                </c:pt>
                <c:pt idx="41">
                  <c:v>0.16823005322335627</c:v>
                </c:pt>
                <c:pt idx="42">
                  <c:v>0.15948605259426574</c:v>
                </c:pt>
                <c:pt idx="43">
                  <c:v>0.15138967871520603</c:v>
                </c:pt>
                <c:pt idx="44">
                  <c:v>0.14354393257230574</c:v>
                </c:pt>
                <c:pt idx="45">
                  <c:v>0.13601520351787472</c:v>
                </c:pt>
                <c:pt idx="46">
                  <c:v>0.1293047114803918</c:v>
                </c:pt>
                <c:pt idx="47">
                  <c:v>0.12289054158781577</c:v>
                </c:pt>
                <c:pt idx="48">
                  <c:v>0.11680449432024849</c:v>
                </c:pt>
                <c:pt idx="49">
                  <c:v>0.11113589073923302</c:v>
                </c:pt>
                <c:pt idx="50">
                  <c:v>0.10597845172893418</c:v>
                </c:pt>
                <c:pt idx="51">
                  <c:v>0.10068209196444267</c:v>
                </c:pt>
                <c:pt idx="52">
                  <c:v>9.5961278821795268E-2</c:v>
                </c:pt>
                <c:pt idx="53">
                  <c:v>9.1590978129029818E-2</c:v>
                </c:pt>
                <c:pt idx="54">
                  <c:v>8.7488234162887424E-2</c:v>
                </c:pt>
                <c:pt idx="55">
                  <c:v>8.3552305142559055E-2</c:v>
                </c:pt>
                <c:pt idx="56">
                  <c:v>7.9822856465144698E-2</c:v>
                </c:pt>
                <c:pt idx="57">
                  <c:v>7.6410074417375157E-2</c:v>
                </c:pt>
                <c:pt idx="58">
                  <c:v>7.3126001777946259E-2</c:v>
                </c:pt>
                <c:pt idx="59">
                  <c:v>6.9979771809780017E-2</c:v>
                </c:pt>
                <c:pt idx="60">
                  <c:v>6.7114283528137239E-2</c:v>
                </c:pt>
                <c:pt idx="61">
                  <c:v>6.4337932937001491E-2</c:v>
                </c:pt>
                <c:pt idx="62">
                  <c:v>6.1687835222743619E-2</c:v>
                </c:pt>
                <c:pt idx="63">
                  <c:v>5.9272379309588202E-2</c:v>
                </c:pt>
                <c:pt idx="64">
                  <c:v>5.6965288693185442E-2</c:v>
                </c:pt>
                <c:pt idx="65">
                  <c:v>5.4814527625843136E-2</c:v>
                </c:pt>
                <c:pt idx="66">
                  <c:v>5.2792542467439203E-2</c:v>
                </c:pt>
                <c:pt idx="67">
                  <c:v>5.0789770289634904E-2</c:v>
                </c:pt>
                <c:pt idx="68">
                  <c:v>4.8847208217689751E-2</c:v>
                </c:pt>
                <c:pt idx="69">
                  <c:v>4.7087980645734967E-2</c:v>
                </c:pt>
                <c:pt idx="70">
                  <c:v>4.5372688974284148E-2</c:v>
                </c:pt>
                <c:pt idx="71">
                  <c:v>4.3784164751203725E-2</c:v>
                </c:pt>
                <c:pt idx="72">
                  <c:v>4.230753157449469E-2</c:v>
                </c:pt>
                <c:pt idx="73">
                  <c:v>4.0901499030930724E-2</c:v>
                </c:pt>
                <c:pt idx="74">
                  <c:v>3.9510128112580561E-2</c:v>
                </c:pt>
                <c:pt idx="75">
                  <c:v>3.8149597599460953E-2</c:v>
                </c:pt>
                <c:pt idx="76">
                  <c:v>3.6869781958119831E-2</c:v>
                </c:pt>
                <c:pt idx="77">
                  <c:v>3.5649371251429335E-2</c:v>
                </c:pt>
                <c:pt idx="78">
                  <c:v>3.4408656572405501E-2</c:v>
                </c:pt>
                <c:pt idx="79">
                  <c:v>3.32742895661318E-2</c:v>
                </c:pt>
                <c:pt idx="80">
                  <c:v>3.2203950066015244E-2</c:v>
                </c:pt>
                <c:pt idx="81">
                  <c:v>3.1155548000878969E-2</c:v>
                </c:pt>
                <c:pt idx="82">
                  <c:v>3.0161331741074594E-2</c:v>
                </c:pt>
                <c:pt idx="83">
                  <c:v>2.9212616615987116E-2</c:v>
                </c:pt>
                <c:pt idx="84">
                  <c:v>2.8371337103738653E-2</c:v>
                </c:pt>
                <c:pt idx="85">
                  <c:v>2.7511900856332434E-2</c:v>
                </c:pt>
                <c:pt idx="86">
                  <c:v>2.6653179249128561E-2</c:v>
                </c:pt>
                <c:pt idx="87">
                  <c:v>2.5813597601397644E-2</c:v>
                </c:pt>
                <c:pt idx="88">
                  <c:v>2.5058031784372454E-2</c:v>
                </c:pt>
                <c:pt idx="89">
                  <c:v>2.4335663692548075E-2</c:v>
                </c:pt>
                <c:pt idx="90">
                  <c:v>2.3666533617959597E-2</c:v>
                </c:pt>
                <c:pt idx="91">
                  <c:v>2.2986884603790197E-2</c:v>
                </c:pt>
                <c:pt idx="92">
                  <c:v>2.232753563582154E-2</c:v>
                </c:pt>
                <c:pt idx="93">
                  <c:v>2.167354339861452E-2</c:v>
                </c:pt>
                <c:pt idx="94">
                  <c:v>2.1086493395930699E-2</c:v>
                </c:pt>
                <c:pt idx="95">
                  <c:v>2.0552350194471249E-2</c:v>
                </c:pt>
                <c:pt idx="96">
                  <c:v>1.997133824219352E-2</c:v>
                </c:pt>
                <c:pt idx="97">
                  <c:v>1.9491089717940165E-2</c:v>
                </c:pt>
                <c:pt idx="98">
                  <c:v>1.9023273772502097E-2</c:v>
                </c:pt>
                <c:pt idx="99">
                  <c:v>1.8555834692367955E-2</c:v>
                </c:pt>
                <c:pt idx="100">
                  <c:v>1.8100000467012788E-2</c:v>
                </c:pt>
                <c:pt idx="101">
                  <c:v>1.7598018790569953E-2</c:v>
                </c:pt>
                <c:pt idx="102">
                  <c:v>1.7156222504904586E-2</c:v>
                </c:pt>
                <c:pt idx="103">
                  <c:v>1.672135276684367E-2</c:v>
                </c:pt>
                <c:pt idx="104">
                  <c:v>1.6314421744698521E-2</c:v>
                </c:pt>
                <c:pt idx="105">
                  <c:v>1.5925953084179319E-2</c:v>
                </c:pt>
                <c:pt idx="106">
                  <c:v>1.5558522696623412E-2</c:v>
                </c:pt>
                <c:pt idx="107">
                  <c:v>1.5186020388035064E-2</c:v>
                </c:pt>
                <c:pt idx="108">
                  <c:v>1.4843708321241636E-2</c:v>
                </c:pt>
                <c:pt idx="109">
                  <c:v>1.4483136927573439E-2</c:v>
                </c:pt>
                <c:pt idx="110">
                  <c:v>1.4125578267266055E-2</c:v>
                </c:pt>
                <c:pt idx="111">
                  <c:v>1.3778289577469705E-2</c:v>
                </c:pt>
                <c:pt idx="112">
                  <c:v>1.3472822239931128E-2</c:v>
                </c:pt>
                <c:pt idx="113">
                  <c:v>1.3149292277292892E-2</c:v>
                </c:pt>
                <c:pt idx="114">
                  <c:v>1.2889999972963558E-2</c:v>
                </c:pt>
                <c:pt idx="115">
                  <c:v>1.2574698035022263E-2</c:v>
                </c:pt>
                <c:pt idx="116">
                  <c:v>1.2314322829700398E-2</c:v>
                </c:pt>
                <c:pt idx="117">
                  <c:v>1.2020952537837241E-2</c:v>
                </c:pt>
                <c:pt idx="118">
                  <c:v>1.1751127133456466E-2</c:v>
                </c:pt>
                <c:pt idx="119">
                  <c:v>1.1546980649717611E-2</c:v>
                </c:pt>
                <c:pt idx="120">
                  <c:v>1.1288770216094639E-2</c:v>
                </c:pt>
                <c:pt idx="121">
                  <c:v>1.1025544655411047E-2</c:v>
                </c:pt>
                <c:pt idx="122">
                  <c:v>1.0812225932222724E-2</c:v>
                </c:pt>
                <c:pt idx="123">
                  <c:v>1.0606786486514112E-2</c:v>
                </c:pt>
                <c:pt idx="124">
                  <c:v>1.038836734770357E-2</c:v>
                </c:pt>
                <c:pt idx="125">
                  <c:v>1.0197775698915987E-2</c:v>
                </c:pt>
                <c:pt idx="126">
                  <c:v>1.0004947002438636E-2</c:v>
                </c:pt>
                <c:pt idx="127">
                  <c:v>9.783987819308974E-3</c:v>
                </c:pt>
                <c:pt idx="128">
                  <c:v>9.5947709181557934E-3</c:v>
                </c:pt>
                <c:pt idx="129">
                  <c:v>9.4172109700798364E-3</c:v>
                </c:pt>
                <c:pt idx="130">
                  <c:v>9.2217010670894994E-3</c:v>
                </c:pt>
                <c:pt idx="131">
                  <c:v>9.0403982477065773E-3</c:v>
                </c:pt>
                <c:pt idx="132">
                  <c:v>8.8560377329036776E-3</c:v>
                </c:pt>
                <c:pt idx="133">
                  <c:v>8.6885313165178651E-3</c:v>
                </c:pt>
                <c:pt idx="134">
                  <c:v>8.5140198599752883E-3</c:v>
                </c:pt>
                <c:pt idx="135">
                  <c:v>8.3536425458488519E-3</c:v>
                </c:pt>
                <c:pt idx="136">
                  <c:v>8.1932467070447348E-3</c:v>
                </c:pt>
                <c:pt idx="137">
                  <c:v>8.0188390091854023E-3</c:v>
                </c:pt>
                <c:pt idx="138">
                  <c:v>7.8447071889896532E-3</c:v>
                </c:pt>
                <c:pt idx="139">
                  <c:v>7.6892234425487808E-3</c:v>
                </c:pt>
                <c:pt idx="140">
                  <c:v>7.5595711309347207E-3</c:v>
                </c:pt>
                <c:pt idx="141">
                  <c:v>7.4314531082964649E-3</c:v>
                </c:pt>
                <c:pt idx="142">
                  <c:v>7.3060589131303524E-3</c:v>
                </c:pt>
                <c:pt idx="143">
                  <c:v>7.1922742975780909E-3</c:v>
                </c:pt>
                <c:pt idx="144">
                  <c:v>7.0714217948875321E-3</c:v>
                </c:pt>
                <c:pt idx="145">
                  <c:v>6.9522546980805133E-3</c:v>
                </c:pt>
                <c:pt idx="146">
                  <c:v>6.834970600612349E-3</c:v>
                </c:pt>
                <c:pt idx="147">
                  <c:v>6.7202864049423945E-3</c:v>
                </c:pt>
                <c:pt idx="148">
                  <c:v>6.5801534144171846E-3</c:v>
                </c:pt>
                <c:pt idx="149">
                  <c:v>6.4798285521722697E-3</c:v>
                </c:pt>
                <c:pt idx="150">
                  <c:v>6.3566908768870143E-3</c:v>
                </c:pt>
                <c:pt idx="151">
                  <c:v>6.2506347871488788E-3</c:v>
                </c:pt>
                <c:pt idx="152">
                  <c:v>6.138342206647991E-3</c:v>
                </c:pt>
                <c:pt idx="153">
                  <c:v>6.0484006698577559E-3</c:v>
                </c:pt>
                <c:pt idx="154">
                  <c:v>5.9539662531306031E-3</c:v>
                </c:pt>
                <c:pt idx="155">
                  <c:v>5.8613864902769802E-3</c:v>
                </c:pt>
                <c:pt idx="156">
                  <c:v>5.773696353054282E-3</c:v>
                </c:pt>
                <c:pt idx="157">
                  <c:v>5.6932937781733516E-3</c:v>
                </c:pt>
                <c:pt idx="158">
                  <c:v>5.5924233183814289E-3</c:v>
                </c:pt>
                <c:pt idx="159">
                  <c:v>5.5145539730736088E-3</c:v>
                </c:pt>
                <c:pt idx="160">
                  <c:v>5.4164879022557157E-3</c:v>
                </c:pt>
                <c:pt idx="161">
                  <c:v>5.3445738350794362E-3</c:v>
                </c:pt>
                <c:pt idx="162">
                  <c:v>5.2564473227863706E-3</c:v>
                </c:pt>
                <c:pt idx="163">
                  <c:v>5.1839712991257388E-3</c:v>
                </c:pt>
                <c:pt idx="164">
                  <c:v>5.1077203921243413E-3</c:v>
                </c:pt>
                <c:pt idx="165">
                  <c:v>5.0304822943615813E-3</c:v>
                </c:pt>
                <c:pt idx="166">
                  <c:v>4.9616854641997476E-3</c:v>
                </c:pt>
                <c:pt idx="167">
                  <c:v>4.8835391597817019E-3</c:v>
                </c:pt>
                <c:pt idx="168">
                  <c:v>4.8137819485660057E-3</c:v>
                </c:pt>
                <c:pt idx="169">
                  <c:v>4.7538125281399229E-3</c:v>
                </c:pt>
                <c:pt idx="170">
                  <c:v>4.6819763947601768E-3</c:v>
                </c:pt>
                <c:pt idx="171">
                  <c:v>4.6103284450399133E-3</c:v>
                </c:pt>
                <c:pt idx="172">
                  <c:v>4.5525496511079622E-3</c:v>
                </c:pt>
                <c:pt idx="173">
                  <c:v>4.4971851206608562E-3</c:v>
                </c:pt>
                <c:pt idx="174">
                  <c:v>4.4313735516472979E-3</c:v>
                </c:pt>
                <c:pt idx="175">
                  <c:v>4.3632592906620582E-3</c:v>
                </c:pt>
                <c:pt idx="176">
                  <c:v>4.2948051439484648E-3</c:v>
                </c:pt>
                <c:pt idx="177">
                  <c:v>4.2339154175612039E-3</c:v>
                </c:pt>
                <c:pt idx="178">
                  <c:v>4.1741218195177144E-3</c:v>
                </c:pt>
                <c:pt idx="179">
                  <c:v>4.1272782537939909E-3</c:v>
                </c:pt>
                <c:pt idx="180">
                  <c:v>4.068767423667804E-3</c:v>
                </c:pt>
                <c:pt idx="181">
                  <c:v>4.0151046131417902E-3</c:v>
                </c:pt>
                <c:pt idx="182">
                  <c:v>3.9587058398477789E-3</c:v>
                </c:pt>
                <c:pt idx="183">
                  <c:v>3.9118988225285024E-3</c:v>
                </c:pt>
                <c:pt idx="184">
                  <c:v>3.8495894251620796E-3</c:v>
                </c:pt>
                <c:pt idx="185">
                  <c:v>3.7997096232099655E-3</c:v>
                </c:pt>
                <c:pt idx="186">
                  <c:v>3.7649642480992881E-3</c:v>
                </c:pt>
                <c:pt idx="187">
                  <c:v>3.7185769162920695E-3</c:v>
                </c:pt>
                <c:pt idx="188">
                  <c:v>3.668374274810122E-3</c:v>
                </c:pt>
                <c:pt idx="189">
                  <c:v>3.6234408872811582E-3</c:v>
                </c:pt>
                <c:pt idx="190">
                  <c:v>3.5768415690927893E-3</c:v>
                </c:pt>
              </c:numCache>
            </c:numRef>
          </c:yVal>
          <c:smooth val="1"/>
          <c:extLst>
            <c:ext xmlns:c16="http://schemas.microsoft.com/office/drawing/2014/chart" uri="{C3380CC4-5D6E-409C-BE32-E72D297353CC}">
              <c16:uniqueId val="{00000002-10B0-4D6D-84C2-ABD4DDB42D17}"/>
            </c:ext>
          </c:extLst>
        </c:ser>
        <c:dLbls>
          <c:showLegendKey val="0"/>
          <c:showVal val="0"/>
          <c:showCatName val="0"/>
          <c:showSerName val="0"/>
          <c:showPercent val="0"/>
          <c:showBubbleSize val="0"/>
        </c:dLbls>
        <c:axId val="1006796576"/>
        <c:axId val="1084302032"/>
      </c:scatterChart>
      <c:valAx>
        <c:axId val="1006796576"/>
        <c:scaling>
          <c:orientation val="minMax"/>
          <c:max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Average Price Per Mile For Alternatives to Owned Cars</a:t>
                </a:r>
              </a:p>
            </c:rich>
          </c:tx>
          <c:layout>
            <c:manualLayout>
              <c:xMode val="edge"/>
              <c:yMode val="edge"/>
              <c:x val="0.20252796762356631"/>
              <c:y val="0.9033556232278010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84302032"/>
        <c:crosses val="autoZero"/>
        <c:crossBetween val="midCat"/>
        <c:majorUnit val="0.25"/>
      </c:valAx>
      <c:valAx>
        <c:axId val="10843020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06796576"/>
        <c:crosses val="autoZero"/>
        <c:crossBetween val="midCat"/>
      </c:valAx>
      <c:spPr>
        <a:noFill/>
        <a:ln>
          <a:noFill/>
        </a:ln>
        <a:effectLst/>
      </c:spPr>
    </c:plotArea>
    <c:legend>
      <c:legendPos val="b"/>
      <c:layout>
        <c:manualLayout>
          <c:xMode val="edge"/>
          <c:yMode val="edge"/>
          <c:x val="0.62675979061939291"/>
          <c:y val="0.21126091442695227"/>
          <c:w val="0.26331020063170069"/>
          <c:h val="0.16521416380164777"/>
        </c:manualLayout>
      </c:layout>
      <c:overlay val="0"/>
      <c:spPr>
        <a:solidFill>
          <a:schemeClr val="bg1"/>
        </a:solidFill>
        <a:ln w="9525">
          <a:solidFill>
            <a:schemeClr val="bg1">
              <a:lumMod val="85000"/>
            </a:schemeClr>
          </a:solid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i="0" baseline="0" dirty="0">
                <a:effectLst/>
              </a:rPr>
              <a:t>Fraction of Households, Owned Cars, and Owned Car VMT Economically Shed By Price Point in U.S. Including Parking Costs, 2017</a:t>
            </a:r>
            <a:endParaRPr lang="en-US" sz="2400" dirty="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897765760883669E-2"/>
          <c:y val="0.1686493264570762"/>
          <c:w val="0.8549834399384294"/>
          <c:h val="0.65452003532402225"/>
        </c:manualLayout>
      </c:layout>
      <c:scatterChart>
        <c:scatterStyle val="smoothMarker"/>
        <c:varyColors val="0"/>
        <c:ser>
          <c:idx val="0"/>
          <c:order val="0"/>
          <c:tx>
            <c:strRef>
              <c:f>'All IncPark'!$C$1</c:f>
              <c:strCache>
                <c:ptCount val="1"/>
                <c:pt idx="0">
                  <c:v>Households</c:v>
                </c:pt>
              </c:strCache>
            </c:strRef>
          </c:tx>
          <c:spPr>
            <a:ln w="50800" cap="rnd">
              <a:solidFill>
                <a:schemeClr val="accent1"/>
              </a:solidFill>
              <a:round/>
            </a:ln>
            <a:effectLst/>
          </c:spPr>
          <c:marker>
            <c:symbol val="none"/>
          </c:marker>
          <c:xVal>
            <c:numRef>
              <c:f>'All IncPark'!$B$2:$B$192</c:f>
              <c:numCache>
                <c:formatCode>_("$"* #,##0.00_);_("$"* \(#,##0.00\);_("$"* "-"??_);_(@_)</c:formatCode>
                <c:ptCount val="191"/>
                <c:pt idx="0">
                  <c:v>0.12</c:v>
                </c:pt>
                <c:pt idx="1">
                  <c:v>0.13</c:v>
                </c:pt>
                <c:pt idx="2">
                  <c:v>0.14000000000000001</c:v>
                </c:pt>
                <c:pt idx="3">
                  <c:v>0.15</c:v>
                </c:pt>
                <c:pt idx="4">
                  <c:v>0.16</c:v>
                </c:pt>
                <c:pt idx="5">
                  <c:v>0.17</c:v>
                </c:pt>
                <c:pt idx="6">
                  <c:v>0.18</c:v>
                </c:pt>
                <c:pt idx="7">
                  <c:v>0.19</c:v>
                </c:pt>
                <c:pt idx="8">
                  <c:v>0.2</c:v>
                </c:pt>
                <c:pt idx="9">
                  <c:v>0.21</c:v>
                </c:pt>
                <c:pt idx="10">
                  <c:v>0.22</c:v>
                </c:pt>
                <c:pt idx="11">
                  <c:v>0.23</c:v>
                </c:pt>
                <c:pt idx="12">
                  <c:v>0.24</c:v>
                </c:pt>
                <c:pt idx="13">
                  <c:v>0.25</c:v>
                </c:pt>
                <c:pt idx="14">
                  <c:v>0.26</c:v>
                </c:pt>
                <c:pt idx="15">
                  <c:v>0.27</c:v>
                </c:pt>
                <c:pt idx="16">
                  <c:v>0.28000000000000003</c:v>
                </c:pt>
                <c:pt idx="17">
                  <c:v>0.28999999999999998</c:v>
                </c:pt>
                <c:pt idx="18">
                  <c:v>0.3</c:v>
                </c:pt>
                <c:pt idx="19">
                  <c:v>0.31</c:v>
                </c:pt>
                <c:pt idx="20">
                  <c:v>0.32</c:v>
                </c:pt>
                <c:pt idx="21">
                  <c:v>0.33</c:v>
                </c:pt>
                <c:pt idx="22">
                  <c:v>0.34</c:v>
                </c:pt>
                <c:pt idx="23">
                  <c:v>0.35</c:v>
                </c:pt>
                <c:pt idx="24">
                  <c:v>0.36</c:v>
                </c:pt>
                <c:pt idx="25">
                  <c:v>0.37</c:v>
                </c:pt>
                <c:pt idx="26">
                  <c:v>0.38</c:v>
                </c:pt>
                <c:pt idx="27">
                  <c:v>0.39</c:v>
                </c:pt>
                <c:pt idx="28">
                  <c:v>0.4</c:v>
                </c:pt>
                <c:pt idx="29">
                  <c:v>0.41</c:v>
                </c:pt>
                <c:pt idx="30">
                  <c:v>0.42</c:v>
                </c:pt>
                <c:pt idx="31">
                  <c:v>0.43</c:v>
                </c:pt>
                <c:pt idx="32">
                  <c:v>0.44</c:v>
                </c:pt>
                <c:pt idx="33">
                  <c:v>0.45</c:v>
                </c:pt>
                <c:pt idx="34">
                  <c:v>0.46</c:v>
                </c:pt>
                <c:pt idx="35">
                  <c:v>0.47</c:v>
                </c:pt>
                <c:pt idx="36">
                  <c:v>0.48</c:v>
                </c:pt>
                <c:pt idx="37">
                  <c:v>0.49</c:v>
                </c:pt>
                <c:pt idx="38">
                  <c:v>0.5</c:v>
                </c:pt>
                <c:pt idx="39">
                  <c:v>0.51</c:v>
                </c:pt>
                <c:pt idx="40">
                  <c:v>0.52</c:v>
                </c:pt>
                <c:pt idx="41">
                  <c:v>0.53</c:v>
                </c:pt>
                <c:pt idx="42">
                  <c:v>0.54</c:v>
                </c:pt>
                <c:pt idx="43">
                  <c:v>0.55000000000000004</c:v>
                </c:pt>
                <c:pt idx="44">
                  <c:v>0.56000000000000005</c:v>
                </c:pt>
                <c:pt idx="45">
                  <c:v>0.56999999999999995</c:v>
                </c:pt>
                <c:pt idx="46">
                  <c:v>0.57999999999999996</c:v>
                </c:pt>
                <c:pt idx="47">
                  <c:v>0.59</c:v>
                </c:pt>
                <c:pt idx="48">
                  <c:v>0.6</c:v>
                </c:pt>
                <c:pt idx="49">
                  <c:v>0.61</c:v>
                </c:pt>
                <c:pt idx="50">
                  <c:v>0.62</c:v>
                </c:pt>
                <c:pt idx="51">
                  <c:v>0.63</c:v>
                </c:pt>
                <c:pt idx="52">
                  <c:v>0.64</c:v>
                </c:pt>
                <c:pt idx="53">
                  <c:v>0.65</c:v>
                </c:pt>
                <c:pt idx="54">
                  <c:v>0.66</c:v>
                </c:pt>
                <c:pt idx="55">
                  <c:v>0.67</c:v>
                </c:pt>
                <c:pt idx="56">
                  <c:v>0.68</c:v>
                </c:pt>
                <c:pt idx="57">
                  <c:v>0.69</c:v>
                </c:pt>
                <c:pt idx="58">
                  <c:v>0.7</c:v>
                </c:pt>
                <c:pt idx="59">
                  <c:v>0.71</c:v>
                </c:pt>
                <c:pt idx="60">
                  <c:v>0.72</c:v>
                </c:pt>
                <c:pt idx="61">
                  <c:v>0.73</c:v>
                </c:pt>
                <c:pt idx="62">
                  <c:v>0.74</c:v>
                </c:pt>
                <c:pt idx="63">
                  <c:v>0.75</c:v>
                </c:pt>
                <c:pt idx="64">
                  <c:v>0.76</c:v>
                </c:pt>
                <c:pt idx="65">
                  <c:v>0.77</c:v>
                </c:pt>
                <c:pt idx="66">
                  <c:v>0.78</c:v>
                </c:pt>
                <c:pt idx="67">
                  <c:v>0.79</c:v>
                </c:pt>
                <c:pt idx="68">
                  <c:v>0.8</c:v>
                </c:pt>
                <c:pt idx="69">
                  <c:v>0.81</c:v>
                </c:pt>
                <c:pt idx="70">
                  <c:v>0.82</c:v>
                </c:pt>
                <c:pt idx="71">
                  <c:v>0.83</c:v>
                </c:pt>
                <c:pt idx="72">
                  <c:v>0.84</c:v>
                </c:pt>
                <c:pt idx="73">
                  <c:v>0.85</c:v>
                </c:pt>
                <c:pt idx="74">
                  <c:v>0.86</c:v>
                </c:pt>
                <c:pt idx="75">
                  <c:v>0.87</c:v>
                </c:pt>
                <c:pt idx="76">
                  <c:v>0.88</c:v>
                </c:pt>
                <c:pt idx="77">
                  <c:v>0.89</c:v>
                </c:pt>
                <c:pt idx="78">
                  <c:v>0.9</c:v>
                </c:pt>
                <c:pt idx="79">
                  <c:v>0.91</c:v>
                </c:pt>
                <c:pt idx="80">
                  <c:v>0.92</c:v>
                </c:pt>
                <c:pt idx="81">
                  <c:v>0.93</c:v>
                </c:pt>
                <c:pt idx="82">
                  <c:v>0.94</c:v>
                </c:pt>
                <c:pt idx="83">
                  <c:v>0.95</c:v>
                </c:pt>
                <c:pt idx="84">
                  <c:v>0.96</c:v>
                </c:pt>
                <c:pt idx="85">
                  <c:v>0.97</c:v>
                </c:pt>
                <c:pt idx="86">
                  <c:v>0.98</c:v>
                </c:pt>
                <c:pt idx="87">
                  <c:v>0.99</c:v>
                </c:pt>
                <c:pt idx="88">
                  <c:v>1</c:v>
                </c:pt>
                <c:pt idx="89">
                  <c:v>1.01</c:v>
                </c:pt>
                <c:pt idx="90">
                  <c:v>1.02</c:v>
                </c:pt>
                <c:pt idx="91">
                  <c:v>1.03</c:v>
                </c:pt>
                <c:pt idx="92">
                  <c:v>1.04</c:v>
                </c:pt>
                <c:pt idx="93">
                  <c:v>1.05</c:v>
                </c:pt>
                <c:pt idx="94">
                  <c:v>1.06</c:v>
                </c:pt>
                <c:pt idx="95">
                  <c:v>1.07</c:v>
                </c:pt>
                <c:pt idx="96">
                  <c:v>1.08</c:v>
                </c:pt>
                <c:pt idx="97">
                  <c:v>1.0900000000000001</c:v>
                </c:pt>
                <c:pt idx="98">
                  <c:v>1.1000000000000001</c:v>
                </c:pt>
                <c:pt idx="99">
                  <c:v>1.1100000000000001</c:v>
                </c:pt>
                <c:pt idx="100">
                  <c:v>1.1200000000000001</c:v>
                </c:pt>
                <c:pt idx="101">
                  <c:v>1.1299999999999999</c:v>
                </c:pt>
                <c:pt idx="102">
                  <c:v>1.1399999999999999</c:v>
                </c:pt>
                <c:pt idx="103">
                  <c:v>1.1499999999999999</c:v>
                </c:pt>
                <c:pt idx="104">
                  <c:v>1.1599999999999999</c:v>
                </c:pt>
                <c:pt idx="105">
                  <c:v>1.17</c:v>
                </c:pt>
                <c:pt idx="106">
                  <c:v>1.18</c:v>
                </c:pt>
                <c:pt idx="107">
                  <c:v>1.19</c:v>
                </c:pt>
                <c:pt idx="108">
                  <c:v>1.2</c:v>
                </c:pt>
                <c:pt idx="109">
                  <c:v>1.21</c:v>
                </c:pt>
                <c:pt idx="110">
                  <c:v>1.22</c:v>
                </c:pt>
                <c:pt idx="111">
                  <c:v>1.23</c:v>
                </c:pt>
                <c:pt idx="112">
                  <c:v>1.24</c:v>
                </c:pt>
                <c:pt idx="113">
                  <c:v>1.25</c:v>
                </c:pt>
                <c:pt idx="114">
                  <c:v>1.26</c:v>
                </c:pt>
                <c:pt idx="115">
                  <c:v>1.27</c:v>
                </c:pt>
                <c:pt idx="116">
                  <c:v>1.28</c:v>
                </c:pt>
                <c:pt idx="117">
                  <c:v>1.29</c:v>
                </c:pt>
                <c:pt idx="118">
                  <c:v>1.3</c:v>
                </c:pt>
                <c:pt idx="119">
                  <c:v>1.31</c:v>
                </c:pt>
                <c:pt idx="120">
                  <c:v>1.32</c:v>
                </c:pt>
                <c:pt idx="121">
                  <c:v>1.33</c:v>
                </c:pt>
                <c:pt idx="122">
                  <c:v>1.34</c:v>
                </c:pt>
                <c:pt idx="123">
                  <c:v>1.35</c:v>
                </c:pt>
                <c:pt idx="124">
                  <c:v>1.36</c:v>
                </c:pt>
                <c:pt idx="125">
                  <c:v>1.37</c:v>
                </c:pt>
                <c:pt idx="126">
                  <c:v>1.38</c:v>
                </c:pt>
                <c:pt idx="127">
                  <c:v>1.39</c:v>
                </c:pt>
                <c:pt idx="128">
                  <c:v>1.4</c:v>
                </c:pt>
                <c:pt idx="129">
                  <c:v>1.41</c:v>
                </c:pt>
                <c:pt idx="130">
                  <c:v>1.42</c:v>
                </c:pt>
                <c:pt idx="131">
                  <c:v>1.43</c:v>
                </c:pt>
                <c:pt idx="132">
                  <c:v>1.44</c:v>
                </c:pt>
                <c:pt idx="133">
                  <c:v>1.45</c:v>
                </c:pt>
                <c:pt idx="134">
                  <c:v>1.46</c:v>
                </c:pt>
                <c:pt idx="135">
                  <c:v>1.47</c:v>
                </c:pt>
                <c:pt idx="136">
                  <c:v>1.48</c:v>
                </c:pt>
                <c:pt idx="137">
                  <c:v>1.49</c:v>
                </c:pt>
                <c:pt idx="138">
                  <c:v>1.5</c:v>
                </c:pt>
                <c:pt idx="139">
                  <c:v>1.51</c:v>
                </c:pt>
                <c:pt idx="140">
                  <c:v>1.52</c:v>
                </c:pt>
                <c:pt idx="141">
                  <c:v>1.53</c:v>
                </c:pt>
                <c:pt idx="142">
                  <c:v>1.54</c:v>
                </c:pt>
                <c:pt idx="143">
                  <c:v>1.55</c:v>
                </c:pt>
                <c:pt idx="144">
                  <c:v>1.56</c:v>
                </c:pt>
                <c:pt idx="145">
                  <c:v>1.57</c:v>
                </c:pt>
                <c:pt idx="146">
                  <c:v>1.58</c:v>
                </c:pt>
                <c:pt idx="147">
                  <c:v>1.59</c:v>
                </c:pt>
                <c:pt idx="148">
                  <c:v>1.6</c:v>
                </c:pt>
                <c:pt idx="149">
                  <c:v>1.61</c:v>
                </c:pt>
                <c:pt idx="150">
                  <c:v>1.62</c:v>
                </c:pt>
                <c:pt idx="151">
                  <c:v>1.63</c:v>
                </c:pt>
                <c:pt idx="152">
                  <c:v>1.64</c:v>
                </c:pt>
                <c:pt idx="153">
                  <c:v>1.65</c:v>
                </c:pt>
                <c:pt idx="154">
                  <c:v>1.66</c:v>
                </c:pt>
                <c:pt idx="155">
                  <c:v>1.67</c:v>
                </c:pt>
                <c:pt idx="156">
                  <c:v>1.68</c:v>
                </c:pt>
                <c:pt idx="157">
                  <c:v>1.69</c:v>
                </c:pt>
                <c:pt idx="158">
                  <c:v>1.7</c:v>
                </c:pt>
                <c:pt idx="159">
                  <c:v>1.71</c:v>
                </c:pt>
                <c:pt idx="160">
                  <c:v>1.72</c:v>
                </c:pt>
                <c:pt idx="161">
                  <c:v>1.73</c:v>
                </c:pt>
                <c:pt idx="162">
                  <c:v>1.74</c:v>
                </c:pt>
                <c:pt idx="163">
                  <c:v>1.75</c:v>
                </c:pt>
                <c:pt idx="164">
                  <c:v>1.76</c:v>
                </c:pt>
                <c:pt idx="165">
                  <c:v>1.77</c:v>
                </c:pt>
                <c:pt idx="166">
                  <c:v>1.78</c:v>
                </c:pt>
                <c:pt idx="167">
                  <c:v>1.79</c:v>
                </c:pt>
                <c:pt idx="168">
                  <c:v>1.8</c:v>
                </c:pt>
                <c:pt idx="169">
                  <c:v>1.81</c:v>
                </c:pt>
                <c:pt idx="170">
                  <c:v>1.82</c:v>
                </c:pt>
                <c:pt idx="171">
                  <c:v>1.83</c:v>
                </c:pt>
                <c:pt idx="172">
                  <c:v>1.84</c:v>
                </c:pt>
                <c:pt idx="173">
                  <c:v>1.85</c:v>
                </c:pt>
                <c:pt idx="174">
                  <c:v>1.86</c:v>
                </c:pt>
                <c:pt idx="175">
                  <c:v>1.87</c:v>
                </c:pt>
                <c:pt idx="176">
                  <c:v>1.88</c:v>
                </c:pt>
                <c:pt idx="177">
                  <c:v>1.89</c:v>
                </c:pt>
                <c:pt idx="178">
                  <c:v>1.9</c:v>
                </c:pt>
                <c:pt idx="179">
                  <c:v>1.91</c:v>
                </c:pt>
                <c:pt idx="180">
                  <c:v>1.92</c:v>
                </c:pt>
                <c:pt idx="181">
                  <c:v>1.93</c:v>
                </c:pt>
                <c:pt idx="182">
                  <c:v>1.94</c:v>
                </c:pt>
                <c:pt idx="183">
                  <c:v>1.95</c:v>
                </c:pt>
                <c:pt idx="184">
                  <c:v>1.96</c:v>
                </c:pt>
                <c:pt idx="185">
                  <c:v>1.97</c:v>
                </c:pt>
                <c:pt idx="186">
                  <c:v>1.98</c:v>
                </c:pt>
                <c:pt idx="187">
                  <c:v>1.99</c:v>
                </c:pt>
                <c:pt idx="188">
                  <c:v>2</c:v>
                </c:pt>
              </c:numCache>
            </c:numRef>
          </c:xVal>
          <c:yVal>
            <c:numRef>
              <c:f>'All IncPark'!$C$2:$C$192</c:f>
              <c:numCache>
                <c:formatCode>General</c:formatCode>
                <c:ptCount val="191"/>
                <c:pt idx="0">
                  <c:v>0.99942958851346131</c:v>
                </c:pt>
                <c:pt idx="1">
                  <c:v>0.99941733135810451</c:v>
                </c:pt>
                <c:pt idx="2">
                  <c:v>0.99940477605381617</c:v>
                </c:pt>
                <c:pt idx="3">
                  <c:v>0.99929533598772646</c:v>
                </c:pt>
                <c:pt idx="4">
                  <c:v>0.99913791678095953</c:v>
                </c:pt>
                <c:pt idx="5">
                  <c:v>0.99849357490882085</c:v>
                </c:pt>
                <c:pt idx="6">
                  <c:v>0.99741345540763193</c:v>
                </c:pt>
                <c:pt idx="7">
                  <c:v>0.9954544971167042</c:v>
                </c:pt>
                <c:pt idx="8">
                  <c:v>0.99279301999291703</c:v>
                </c:pt>
                <c:pt idx="9">
                  <c:v>0.98762131355425276</c:v>
                </c:pt>
                <c:pt idx="10">
                  <c:v>0.98163120871099796</c:v>
                </c:pt>
                <c:pt idx="11">
                  <c:v>0.97582131822381402</c:v>
                </c:pt>
                <c:pt idx="12">
                  <c:v>0.9689698995614624</c:v>
                </c:pt>
                <c:pt idx="13">
                  <c:v>0.95868233278979775</c:v>
                </c:pt>
                <c:pt idx="14">
                  <c:v>0.9495506787621647</c:v>
                </c:pt>
                <c:pt idx="15">
                  <c:v>0.93817323907585048</c:v>
                </c:pt>
                <c:pt idx="16">
                  <c:v>0.92715407308969966</c:v>
                </c:pt>
                <c:pt idx="17">
                  <c:v>0.91441956672876157</c:v>
                </c:pt>
                <c:pt idx="18">
                  <c:v>0.90102734408815888</c:v>
                </c:pt>
                <c:pt idx="19">
                  <c:v>0.8869864429828539</c:v>
                </c:pt>
                <c:pt idx="20">
                  <c:v>0.87297222043433287</c:v>
                </c:pt>
                <c:pt idx="21">
                  <c:v>0.85825205248966663</c:v>
                </c:pt>
                <c:pt idx="22">
                  <c:v>0.84288840305937363</c:v>
                </c:pt>
                <c:pt idx="23">
                  <c:v>0.82748537211241679</c:v>
                </c:pt>
                <c:pt idx="24">
                  <c:v>0.81104285825489264</c:v>
                </c:pt>
                <c:pt idx="25">
                  <c:v>0.79669604473980005</c:v>
                </c:pt>
                <c:pt idx="26">
                  <c:v>0.78212059721141014</c:v>
                </c:pt>
                <c:pt idx="27">
                  <c:v>0.76667034193158567</c:v>
                </c:pt>
                <c:pt idx="28">
                  <c:v>0.75170693444586867</c:v>
                </c:pt>
                <c:pt idx="29">
                  <c:v>0.73597990823325099</c:v>
                </c:pt>
                <c:pt idx="30">
                  <c:v>0.72126003020701335</c:v>
                </c:pt>
                <c:pt idx="31">
                  <c:v>0.70704140842094099</c:v>
                </c:pt>
                <c:pt idx="32">
                  <c:v>0.69172289329785852</c:v>
                </c:pt>
                <c:pt idx="33">
                  <c:v>0.67595601447838272</c:v>
                </c:pt>
                <c:pt idx="34">
                  <c:v>0.65982995032461167</c:v>
                </c:pt>
                <c:pt idx="35">
                  <c:v>0.64532875298346437</c:v>
                </c:pt>
                <c:pt idx="36">
                  <c:v>0.63217013922905196</c:v>
                </c:pt>
                <c:pt idx="37">
                  <c:v>0.61863497760385622</c:v>
                </c:pt>
                <c:pt idx="38">
                  <c:v>0.60472688685797316</c:v>
                </c:pt>
                <c:pt idx="39">
                  <c:v>0.5906108436870301</c:v>
                </c:pt>
                <c:pt idx="40">
                  <c:v>0.57779323555914841</c:v>
                </c:pt>
                <c:pt idx="41">
                  <c:v>0.56717219206054814</c:v>
                </c:pt>
                <c:pt idx="42">
                  <c:v>0.55407548308974719</c:v>
                </c:pt>
                <c:pt idx="43">
                  <c:v>0.54249992490817456</c:v>
                </c:pt>
                <c:pt idx="44">
                  <c:v>0.53125490964015687</c:v>
                </c:pt>
                <c:pt idx="45">
                  <c:v>0.52063170606871378</c:v>
                </c:pt>
                <c:pt idx="46">
                  <c:v>0.50862896967140858</c:v>
                </c:pt>
                <c:pt idx="47">
                  <c:v>0.49824117019209713</c:v>
                </c:pt>
                <c:pt idx="48">
                  <c:v>0.48860804749742204</c:v>
                </c:pt>
                <c:pt idx="49">
                  <c:v>0.47860866304405481</c:v>
                </c:pt>
                <c:pt idx="50">
                  <c:v>0.46943441127653929</c:v>
                </c:pt>
                <c:pt idx="51">
                  <c:v>0.4606851989937395</c:v>
                </c:pt>
                <c:pt idx="52">
                  <c:v>0.45117985386016435</c:v>
                </c:pt>
                <c:pt idx="53">
                  <c:v>0.44263942578908944</c:v>
                </c:pt>
                <c:pt idx="54">
                  <c:v>0.43365611917060232</c:v>
                </c:pt>
                <c:pt idx="55">
                  <c:v>0.4253564008726276</c:v>
                </c:pt>
                <c:pt idx="56">
                  <c:v>0.41841487755751672</c:v>
                </c:pt>
                <c:pt idx="57">
                  <c:v>0.41095155364120595</c:v>
                </c:pt>
                <c:pt idx="58">
                  <c:v>0.40327068598579607</c:v>
                </c:pt>
                <c:pt idx="59">
                  <c:v>0.39590018985011255</c:v>
                </c:pt>
                <c:pt idx="60">
                  <c:v>0.38843924599132762</c:v>
                </c:pt>
                <c:pt idx="61">
                  <c:v>0.38077999776192728</c:v>
                </c:pt>
                <c:pt idx="62">
                  <c:v>0.37443622717529845</c:v>
                </c:pt>
                <c:pt idx="63">
                  <c:v>0.36715897912642093</c:v>
                </c:pt>
                <c:pt idx="64">
                  <c:v>0.35990794659126635</c:v>
                </c:pt>
                <c:pt idx="65">
                  <c:v>0.35361679945150548</c:v>
                </c:pt>
                <c:pt idx="66">
                  <c:v>0.34755354791295434</c:v>
                </c:pt>
                <c:pt idx="67">
                  <c:v>0.34121741262677741</c:v>
                </c:pt>
                <c:pt idx="68">
                  <c:v>0.33562409248902214</c:v>
                </c:pt>
                <c:pt idx="69">
                  <c:v>0.32990759497179223</c:v>
                </c:pt>
                <c:pt idx="70">
                  <c:v>0.32459134064179063</c:v>
                </c:pt>
                <c:pt idx="71">
                  <c:v>0.31900413811194239</c:v>
                </c:pt>
                <c:pt idx="72">
                  <c:v>0.31277369398096522</c:v>
                </c:pt>
                <c:pt idx="73">
                  <c:v>0.30731899763721748</c:v>
                </c:pt>
                <c:pt idx="74">
                  <c:v>0.30371634583104112</c:v>
                </c:pt>
                <c:pt idx="75">
                  <c:v>0.29858480867298554</c:v>
                </c:pt>
                <c:pt idx="76">
                  <c:v>0.29364053010983404</c:v>
                </c:pt>
                <c:pt idx="77">
                  <c:v>0.28829735713356797</c:v>
                </c:pt>
                <c:pt idx="78">
                  <c:v>0.28404587738670217</c:v>
                </c:pt>
                <c:pt idx="79">
                  <c:v>0.27944477849588689</c:v>
                </c:pt>
                <c:pt idx="80">
                  <c:v>0.27477876475192342</c:v>
                </c:pt>
                <c:pt idx="81">
                  <c:v>0.27068666679058451</c:v>
                </c:pt>
                <c:pt idx="82">
                  <c:v>0.26707982910012229</c:v>
                </c:pt>
                <c:pt idx="83">
                  <c:v>0.26345239669199139</c:v>
                </c:pt>
                <c:pt idx="84">
                  <c:v>0.26007564729424848</c:v>
                </c:pt>
                <c:pt idx="85">
                  <c:v>0.25623955999989023</c:v>
                </c:pt>
                <c:pt idx="86">
                  <c:v>0.25213626777740739</c:v>
                </c:pt>
                <c:pt idx="87">
                  <c:v>0.24876976155202934</c:v>
                </c:pt>
                <c:pt idx="88">
                  <c:v>0.2457322371345253</c:v>
                </c:pt>
                <c:pt idx="89">
                  <c:v>0.2421903293336739</c:v>
                </c:pt>
                <c:pt idx="90">
                  <c:v>0.23918255539173983</c:v>
                </c:pt>
                <c:pt idx="91">
                  <c:v>0.23623520923546137</c:v>
                </c:pt>
                <c:pt idx="92">
                  <c:v>0.23292331469753202</c:v>
                </c:pt>
                <c:pt idx="93">
                  <c:v>0.23037587266127402</c:v>
                </c:pt>
                <c:pt idx="94">
                  <c:v>0.22717531541314118</c:v>
                </c:pt>
                <c:pt idx="95">
                  <c:v>0.22421854157296295</c:v>
                </c:pt>
                <c:pt idx="96">
                  <c:v>0.22111205070116013</c:v>
                </c:pt>
                <c:pt idx="97">
                  <c:v>0.2186063057023051</c:v>
                </c:pt>
                <c:pt idx="98">
                  <c:v>0.21624125437213271</c:v>
                </c:pt>
                <c:pt idx="99">
                  <c:v>0.21355332449831343</c:v>
                </c:pt>
                <c:pt idx="100">
                  <c:v>0.21083833971539589</c:v>
                </c:pt>
                <c:pt idx="101">
                  <c:v>0.20827833110618021</c:v>
                </c:pt>
                <c:pt idx="102">
                  <c:v>0.20593664220831709</c:v>
                </c:pt>
                <c:pt idx="103">
                  <c:v>0.20406444562250048</c:v>
                </c:pt>
                <c:pt idx="104">
                  <c:v>0.20157199631561473</c:v>
                </c:pt>
                <c:pt idx="105">
                  <c:v>0.19891980303108392</c:v>
                </c:pt>
                <c:pt idx="106">
                  <c:v>0.19652808198475868</c:v>
                </c:pt>
                <c:pt idx="107">
                  <c:v>0.19420591518118102</c:v>
                </c:pt>
                <c:pt idx="108">
                  <c:v>0.1914275208389955</c:v>
                </c:pt>
                <c:pt idx="109">
                  <c:v>0.188997781334723</c:v>
                </c:pt>
                <c:pt idx="110">
                  <c:v>0.1869003187401922</c:v>
                </c:pt>
                <c:pt idx="111">
                  <c:v>0.18476664241923235</c:v>
                </c:pt>
                <c:pt idx="112">
                  <c:v>0.18284031792914246</c:v>
                </c:pt>
                <c:pt idx="113">
                  <c:v>0.18083047102585204</c:v>
                </c:pt>
                <c:pt idx="114">
                  <c:v>0.17919089653205345</c:v>
                </c:pt>
                <c:pt idx="115">
                  <c:v>0.17733716991238402</c:v>
                </c:pt>
                <c:pt idx="116">
                  <c:v>0.17561212029778961</c:v>
                </c:pt>
                <c:pt idx="117">
                  <c:v>0.17393111677528139</c:v>
                </c:pt>
                <c:pt idx="118">
                  <c:v>0.17193672229441526</c:v>
                </c:pt>
                <c:pt idx="119">
                  <c:v>0.16962327706934643</c:v>
                </c:pt>
                <c:pt idx="120">
                  <c:v>0.16806348538412308</c:v>
                </c:pt>
                <c:pt idx="121">
                  <c:v>0.16651379926305998</c:v>
                </c:pt>
                <c:pt idx="122">
                  <c:v>0.16495071519012916</c:v>
                </c:pt>
                <c:pt idx="123">
                  <c:v>0.16317429845289955</c:v>
                </c:pt>
                <c:pt idx="124">
                  <c:v>0.16156819482379459</c:v>
                </c:pt>
                <c:pt idx="125">
                  <c:v>0.16008224930798409</c:v>
                </c:pt>
                <c:pt idx="126">
                  <c:v>0.15833403217671271</c:v>
                </c:pt>
                <c:pt idx="127">
                  <c:v>0.15695021319598479</c:v>
                </c:pt>
                <c:pt idx="128">
                  <c:v>0.15581283182803074</c:v>
                </c:pt>
                <c:pt idx="129">
                  <c:v>0.15423251117251169</c:v>
                </c:pt>
                <c:pt idx="130">
                  <c:v>0.1528889462099593</c:v>
                </c:pt>
                <c:pt idx="131">
                  <c:v>0.15140547481068434</c:v>
                </c:pt>
                <c:pt idx="132">
                  <c:v>0.14979759677833859</c:v>
                </c:pt>
                <c:pt idx="133">
                  <c:v>0.14802881428736603</c:v>
                </c:pt>
                <c:pt idx="134">
                  <c:v>0.14677484680719444</c:v>
                </c:pt>
                <c:pt idx="135">
                  <c:v>0.14532439250566342</c:v>
                </c:pt>
                <c:pt idx="136">
                  <c:v>0.14363817216143793</c:v>
                </c:pt>
                <c:pt idx="137">
                  <c:v>0.14257970158485744</c:v>
                </c:pt>
                <c:pt idx="138">
                  <c:v>0.14148246571183487</c:v>
                </c:pt>
                <c:pt idx="139">
                  <c:v>0.14029153945431538</c:v>
                </c:pt>
                <c:pt idx="140">
                  <c:v>0.13919591397932407</c:v>
                </c:pt>
                <c:pt idx="141">
                  <c:v>0.13780335829124923</c:v>
                </c:pt>
                <c:pt idx="142">
                  <c:v>0.13642895116332621</c:v>
                </c:pt>
                <c:pt idx="143">
                  <c:v>0.13507198134464526</c:v>
                </c:pt>
                <c:pt idx="144">
                  <c:v>0.13387951833162093</c:v>
                </c:pt>
                <c:pt idx="145">
                  <c:v>0.13281693576930909</c:v>
                </c:pt>
                <c:pt idx="146">
                  <c:v>0.13184742313966169</c:v>
                </c:pt>
                <c:pt idx="147">
                  <c:v>0.13087888262810865</c:v>
                </c:pt>
                <c:pt idx="148">
                  <c:v>0.12974758661651198</c:v>
                </c:pt>
                <c:pt idx="149">
                  <c:v>0.12827508132974286</c:v>
                </c:pt>
                <c:pt idx="150">
                  <c:v>0.1270334216698118</c:v>
                </c:pt>
                <c:pt idx="151">
                  <c:v>0.1261686528032131</c:v>
                </c:pt>
                <c:pt idx="152">
                  <c:v>0.12511108237042623</c:v>
                </c:pt>
                <c:pt idx="153">
                  <c:v>0.12399528140835925</c:v>
                </c:pt>
                <c:pt idx="154">
                  <c:v>0.12288265074028359</c:v>
                </c:pt>
                <c:pt idx="155">
                  <c:v>0.12240014448312664</c:v>
                </c:pt>
                <c:pt idx="156">
                  <c:v>0.12153541180309957</c:v>
                </c:pt>
                <c:pt idx="157">
                  <c:v>0.12101482994483037</c:v>
                </c:pt>
                <c:pt idx="158">
                  <c:v>0.1196444492689116</c:v>
                </c:pt>
                <c:pt idx="159">
                  <c:v>0.11876747128839515</c:v>
                </c:pt>
                <c:pt idx="160">
                  <c:v>0.11770795976584458</c:v>
                </c:pt>
                <c:pt idx="161">
                  <c:v>0.11693481152631346</c:v>
                </c:pt>
                <c:pt idx="162">
                  <c:v>0.11595839563875687</c:v>
                </c:pt>
                <c:pt idx="163">
                  <c:v>0.11524149596205069</c:v>
                </c:pt>
                <c:pt idx="164">
                  <c:v>0.11457371597487909</c:v>
                </c:pt>
                <c:pt idx="165">
                  <c:v>0.11350748041610903</c:v>
                </c:pt>
                <c:pt idx="166">
                  <c:v>0.1124243873899361</c:v>
                </c:pt>
                <c:pt idx="167">
                  <c:v>0.11189112946408131</c:v>
                </c:pt>
                <c:pt idx="168">
                  <c:v>0.11131851473413112</c:v>
                </c:pt>
                <c:pt idx="169">
                  <c:v>0.10992951460395017</c:v>
                </c:pt>
                <c:pt idx="170">
                  <c:v>0.10927577737201855</c:v>
                </c:pt>
                <c:pt idx="171">
                  <c:v>0.10845976247146027</c:v>
                </c:pt>
                <c:pt idx="172">
                  <c:v>0.10775848664302234</c:v>
                </c:pt>
                <c:pt idx="173">
                  <c:v>0.10696807129188934</c:v>
                </c:pt>
                <c:pt idx="174">
                  <c:v>0.10621615072099755</c:v>
                </c:pt>
                <c:pt idx="175">
                  <c:v>0.10548538415320241</c:v>
                </c:pt>
                <c:pt idx="176">
                  <c:v>0.10480980712870414</c:v>
                </c:pt>
                <c:pt idx="177">
                  <c:v>0.10408016490066585</c:v>
                </c:pt>
                <c:pt idx="178">
                  <c:v>0.10333851301103414</c:v>
                </c:pt>
                <c:pt idx="179">
                  <c:v>0.10259922769624474</c:v>
                </c:pt>
                <c:pt idx="180">
                  <c:v>0.10183803598114383</c:v>
                </c:pt>
                <c:pt idx="181">
                  <c:v>0.10102399251597072</c:v>
                </c:pt>
                <c:pt idx="182">
                  <c:v>0.10048119005152711</c:v>
                </c:pt>
                <c:pt idx="183">
                  <c:v>9.9955594734995712E-2</c:v>
                </c:pt>
                <c:pt idx="184">
                  <c:v>9.9533907904877927E-2</c:v>
                </c:pt>
                <c:pt idx="185">
                  <c:v>9.9010864813765531E-2</c:v>
                </c:pt>
                <c:pt idx="186">
                  <c:v>9.847343336173553E-2</c:v>
                </c:pt>
                <c:pt idx="187">
                  <c:v>9.7987915139155612E-2</c:v>
                </c:pt>
                <c:pt idx="188">
                  <c:v>9.7211746759939377E-2</c:v>
                </c:pt>
              </c:numCache>
            </c:numRef>
          </c:yVal>
          <c:smooth val="1"/>
          <c:extLst>
            <c:ext xmlns:c16="http://schemas.microsoft.com/office/drawing/2014/chart" uri="{C3380CC4-5D6E-409C-BE32-E72D297353CC}">
              <c16:uniqueId val="{00000000-F52A-4900-AF28-BEB8DAFF24C5}"/>
            </c:ext>
          </c:extLst>
        </c:ser>
        <c:ser>
          <c:idx val="1"/>
          <c:order val="1"/>
          <c:tx>
            <c:strRef>
              <c:f>'All IncPark'!$D$1</c:f>
              <c:strCache>
                <c:ptCount val="1"/>
                <c:pt idx="0">
                  <c:v>Vehicles</c:v>
                </c:pt>
              </c:strCache>
            </c:strRef>
          </c:tx>
          <c:spPr>
            <a:ln w="50800" cap="rnd">
              <a:solidFill>
                <a:schemeClr val="accent2"/>
              </a:solidFill>
              <a:round/>
            </a:ln>
            <a:effectLst/>
          </c:spPr>
          <c:marker>
            <c:symbol val="none"/>
          </c:marker>
          <c:xVal>
            <c:numRef>
              <c:f>'All IncPark'!$B$2:$B$192</c:f>
              <c:numCache>
                <c:formatCode>_("$"* #,##0.00_);_("$"* \(#,##0.00\);_("$"* "-"??_);_(@_)</c:formatCode>
                <c:ptCount val="191"/>
                <c:pt idx="0">
                  <c:v>0.12</c:v>
                </c:pt>
                <c:pt idx="1">
                  <c:v>0.13</c:v>
                </c:pt>
                <c:pt idx="2">
                  <c:v>0.14000000000000001</c:v>
                </c:pt>
                <c:pt idx="3">
                  <c:v>0.15</c:v>
                </c:pt>
                <c:pt idx="4">
                  <c:v>0.16</c:v>
                </c:pt>
                <c:pt idx="5">
                  <c:v>0.17</c:v>
                </c:pt>
                <c:pt idx="6">
                  <c:v>0.18</c:v>
                </c:pt>
                <c:pt idx="7">
                  <c:v>0.19</c:v>
                </c:pt>
                <c:pt idx="8">
                  <c:v>0.2</c:v>
                </c:pt>
                <c:pt idx="9">
                  <c:v>0.21</c:v>
                </c:pt>
                <c:pt idx="10">
                  <c:v>0.22</c:v>
                </c:pt>
                <c:pt idx="11">
                  <c:v>0.23</c:v>
                </c:pt>
                <c:pt idx="12">
                  <c:v>0.24</c:v>
                </c:pt>
                <c:pt idx="13">
                  <c:v>0.25</c:v>
                </c:pt>
                <c:pt idx="14">
                  <c:v>0.26</c:v>
                </c:pt>
                <c:pt idx="15">
                  <c:v>0.27</c:v>
                </c:pt>
                <c:pt idx="16">
                  <c:v>0.28000000000000003</c:v>
                </c:pt>
                <c:pt idx="17">
                  <c:v>0.28999999999999998</c:v>
                </c:pt>
                <c:pt idx="18">
                  <c:v>0.3</c:v>
                </c:pt>
                <c:pt idx="19">
                  <c:v>0.31</c:v>
                </c:pt>
                <c:pt idx="20">
                  <c:v>0.32</c:v>
                </c:pt>
                <c:pt idx="21">
                  <c:v>0.33</c:v>
                </c:pt>
                <c:pt idx="22">
                  <c:v>0.34</c:v>
                </c:pt>
                <c:pt idx="23">
                  <c:v>0.35</c:v>
                </c:pt>
                <c:pt idx="24">
                  <c:v>0.36</c:v>
                </c:pt>
                <c:pt idx="25">
                  <c:v>0.37</c:v>
                </c:pt>
                <c:pt idx="26">
                  <c:v>0.38</c:v>
                </c:pt>
                <c:pt idx="27">
                  <c:v>0.39</c:v>
                </c:pt>
                <c:pt idx="28">
                  <c:v>0.4</c:v>
                </c:pt>
                <c:pt idx="29">
                  <c:v>0.41</c:v>
                </c:pt>
                <c:pt idx="30">
                  <c:v>0.42</c:v>
                </c:pt>
                <c:pt idx="31">
                  <c:v>0.43</c:v>
                </c:pt>
                <c:pt idx="32">
                  <c:v>0.44</c:v>
                </c:pt>
                <c:pt idx="33">
                  <c:v>0.45</c:v>
                </c:pt>
                <c:pt idx="34">
                  <c:v>0.46</c:v>
                </c:pt>
                <c:pt idx="35">
                  <c:v>0.47</c:v>
                </c:pt>
                <c:pt idx="36">
                  <c:v>0.48</c:v>
                </c:pt>
                <c:pt idx="37">
                  <c:v>0.49</c:v>
                </c:pt>
                <c:pt idx="38">
                  <c:v>0.5</c:v>
                </c:pt>
                <c:pt idx="39">
                  <c:v>0.51</c:v>
                </c:pt>
                <c:pt idx="40">
                  <c:v>0.52</c:v>
                </c:pt>
                <c:pt idx="41">
                  <c:v>0.53</c:v>
                </c:pt>
                <c:pt idx="42">
                  <c:v>0.54</c:v>
                </c:pt>
                <c:pt idx="43">
                  <c:v>0.55000000000000004</c:v>
                </c:pt>
                <c:pt idx="44">
                  <c:v>0.56000000000000005</c:v>
                </c:pt>
                <c:pt idx="45">
                  <c:v>0.56999999999999995</c:v>
                </c:pt>
                <c:pt idx="46">
                  <c:v>0.57999999999999996</c:v>
                </c:pt>
                <c:pt idx="47">
                  <c:v>0.59</c:v>
                </c:pt>
                <c:pt idx="48">
                  <c:v>0.6</c:v>
                </c:pt>
                <c:pt idx="49">
                  <c:v>0.61</c:v>
                </c:pt>
                <c:pt idx="50">
                  <c:v>0.62</c:v>
                </c:pt>
                <c:pt idx="51">
                  <c:v>0.63</c:v>
                </c:pt>
                <c:pt idx="52">
                  <c:v>0.64</c:v>
                </c:pt>
                <c:pt idx="53">
                  <c:v>0.65</c:v>
                </c:pt>
                <c:pt idx="54">
                  <c:v>0.66</c:v>
                </c:pt>
                <c:pt idx="55">
                  <c:v>0.67</c:v>
                </c:pt>
                <c:pt idx="56">
                  <c:v>0.68</c:v>
                </c:pt>
                <c:pt idx="57">
                  <c:v>0.69</c:v>
                </c:pt>
                <c:pt idx="58">
                  <c:v>0.7</c:v>
                </c:pt>
                <c:pt idx="59">
                  <c:v>0.71</c:v>
                </c:pt>
                <c:pt idx="60">
                  <c:v>0.72</c:v>
                </c:pt>
                <c:pt idx="61">
                  <c:v>0.73</c:v>
                </c:pt>
                <c:pt idx="62">
                  <c:v>0.74</c:v>
                </c:pt>
                <c:pt idx="63">
                  <c:v>0.75</c:v>
                </c:pt>
                <c:pt idx="64">
                  <c:v>0.76</c:v>
                </c:pt>
                <c:pt idx="65">
                  <c:v>0.77</c:v>
                </c:pt>
                <c:pt idx="66">
                  <c:v>0.78</c:v>
                </c:pt>
                <c:pt idx="67">
                  <c:v>0.79</c:v>
                </c:pt>
                <c:pt idx="68">
                  <c:v>0.8</c:v>
                </c:pt>
                <c:pt idx="69">
                  <c:v>0.81</c:v>
                </c:pt>
                <c:pt idx="70">
                  <c:v>0.82</c:v>
                </c:pt>
                <c:pt idx="71">
                  <c:v>0.83</c:v>
                </c:pt>
                <c:pt idx="72">
                  <c:v>0.84</c:v>
                </c:pt>
                <c:pt idx="73">
                  <c:v>0.85</c:v>
                </c:pt>
                <c:pt idx="74">
                  <c:v>0.86</c:v>
                </c:pt>
                <c:pt idx="75">
                  <c:v>0.87</c:v>
                </c:pt>
                <c:pt idx="76">
                  <c:v>0.88</c:v>
                </c:pt>
                <c:pt idx="77">
                  <c:v>0.89</c:v>
                </c:pt>
                <c:pt idx="78">
                  <c:v>0.9</c:v>
                </c:pt>
                <c:pt idx="79">
                  <c:v>0.91</c:v>
                </c:pt>
                <c:pt idx="80">
                  <c:v>0.92</c:v>
                </c:pt>
                <c:pt idx="81">
                  <c:v>0.93</c:v>
                </c:pt>
                <c:pt idx="82">
                  <c:v>0.94</c:v>
                </c:pt>
                <c:pt idx="83">
                  <c:v>0.95</c:v>
                </c:pt>
                <c:pt idx="84">
                  <c:v>0.96</c:v>
                </c:pt>
                <c:pt idx="85">
                  <c:v>0.97</c:v>
                </c:pt>
                <c:pt idx="86">
                  <c:v>0.98</c:v>
                </c:pt>
                <c:pt idx="87">
                  <c:v>0.99</c:v>
                </c:pt>
                <c:pt idx="88">
                  <c:v>1</c:v>
                </c:pt>
                <c:pt idx="89">
                  <c:v>1.01</c:v>
                </c:pt>
                <c:pt idx="90">
                  <c:v>1.02</c:v>
                </c:pt>
                <c:pt idx="91">
                  <c:v>1.03</c:v>
                </c:pt>
                <c:pt idx="92">
                  <c:v>1.04</c:v>
                </c:pt>
                <c:pt idx="93">
                  <c:v>1.05</c:v>
                </c:pt>
                <c:pt idx="94">
                  <c:v>1.06</c:v>
                </c:pt>
                <c:pt idx="95">
                  <c:v>1.07</c:v>
                </c:pt>
                <c:pt idx="96">
                  <c:v>1.08</c:v>
                </c:pt>
                <c:pt idx="97">
                  <c:v>1.0900000000000001</c:v>
                </c:pt>
                <c:pt idx="98">
                  <c:v>1.1000000000000001</c:v>
                </c:pt>
                <c:pt idx="99">
                  <c:v>1.1100000000000001</c:v>
                </c:pt>
                <c:pt idx="100">
                  <c:v>1.1200000000000001</c:v>
                </c:pt>
                <c:pt idx="101">
                  <c:v>1.1299999999999999</c:v>
                </c:pt>
                <c:pt idx="102">
                  <c:v>1.1399999999999999</c:v>
                </c:pt>
                <c:pt idx="103">
                  <c:v>1.1499999999999999</c:v>
                </c:pt>
                <c:pt idx="104">
                  <c:v>1.1599999999999999</c:v>
                </c:pt>
                <c:pt idx="105">
                  <c:v>1.17</c:v>
                </c:pt>
                <c:pt idx="106">
                  <c:v>1.18</c:v>
                </c:pt>
                <c:pt idx="107">
                  <c:v>1.19</c:v>
                </c:pt>
                <c:pt idx="108">
                  <c:v>1.2</c:v>
                </c:pt>
                <c:pt idx="109">
                  <c:v>1.21</c:v>
                </c:pt>
                <c:pt idx="110">
                  <c:v>1.22</c:v>
                </c:pt>
                <c:pt idx="111">
                  <c:v>1.23</c:v>
                </c:pt>
                <c:pt idx="112">
                  <c:v>1.24</c:v>
                </c:pt>
                <c:pt idx="113">
                  <c:v>1.25</c:v>
                </c:pt>
                <c:pt idx="114">
                  <c:v>1.26</c:v>
                </c:pt>
                <c:pt idx="115">
                  <c:v>1.27</c:v>
                </c:pt>
                <c:pt idx="116">
                  <c:v>1.28</c:v>
                </c:pt>
                <c:pt idx="117">
                  <c:v>1.29</c:v>
                </c:pt>
                <c:pt idx="118">
                  <c:v>1.3</c:v>
                </c:pt>
                <c:pt idx="119">
                  <c:v>1.31</c:v>
                </c:pt>
                <c:pt idx="120">
                  <c:v>1.32</c:v>
                </c:pt>
                <c:pt idx="121">
                  <c:v>1.33</c:v>
                </c:pt>
                <c:pt idx="122">
                  <c:v>1.34</c:v>
                </c:pt>
                <c:pt idx="123">
                  <c:v>1.35</c:v>
                </c:pt>
                <c:pt idx="124">
                  <c:v>1.36</c:v>
                </c:pt>
                <c:pt idx="125">
                  <c:v>1.37</c:v>
                </c:pt>
                <c:pt idx="126">
                  <c:v>1.38</c:v>
                </c:pt>
                <c:pt idx="127">
                  <c:v>1.39</c:v>
                </c:pt>
                <c:pt idx="128">
                  <c:v>1.4</c:v>
                </c:pt>
                <c:pt idx="129">
                  <c:v>1.41</c:v>
                </c:pt>
                <c:pt idx="130">
                  <c:v>1.42</c:v>
                </c:pt>
                <c:pt idx="131">
                  <c:v>1.43</c:v>
                </c:pt>
                <c:pt idx="132">
                  <c:v>1.44</c:v>
                </c:pt>
                <c:pt idx="133">
                  <c:v>1.45</c:v>
                </c:pt>
                <c:pt idx="134">
                  <c:v>1.46</c:v>
                </c:pt>
                <c:pt idx="135">
                  <c:v>1.47</c:v>
                </c:pt>
                <c:pt idx="136">
                  <c:v>1.48</c:v>
                </c:pt>
                <c:pt idx="137">
                  <c:v>1.49</c:v>
                </c:pt>
                <c:pt idx="138">
                  <c:v>1.5</c:v>
                </c:pt>
                <c:pt idx="139">
                  <c:v>1.51</c:v>
                </c:pt>
                <c:pt idx="140">
                  <c:v>1.52</c:v>
                </c:pt>
                <c:pt idx="141">
                  <c:v>1.53</c:v>
                </c:pt>
                <c:pt idx="142">
                  <c:v>1.54</c:v>
                </c:pt>
                <c:pt idx="143">
                  <c:v>1.55</c:v>
                </c:pt>
                <c:pt idx="144">
                  <c:v>1.56</c:v>
                </c:pt>
                <c:pt idx="145">
                  <c:v>1.57</c:v>
                </c:pt>
                <c:pt idx="146">
                  <c:v>1.58</c:v>
                </c:pt>
                <c:pt idx="147">
                  <c:v>1.59</c:v>
                </c:pt>
                <c:pt idx="148">
                  <c:v>1.6</c:v>
                </c:pt>
                <c:pt idx="149">
                  <c:v>1.61</c:v>
                </c:pt>
                <c:pt idx="150">
                  <c:v>1.62</c:v>
                </c:pt>
                <c:pt idx="151">
                  <c:v>1.63</c:v>
                </c:pt>
                <c:pt idx="152">
                  <c:v>1.64</c:v>
                </c:pt>
                <c:pt idx="153">
                  <c:v>1.65</c:v>
                </c:pt>
                <c:pt idx="154">
                  <c:v>1.66</c:v>
                </c:pt>
                <c:pt idx="155">
                  <c:v>1.67</c:v>
                </c:pt>
                <c:pt idx="156">
                  <c:v>1.68</c:v>
                </c:pt>
                <c:pt idx="157">
                  <c:v>1.69</c:v>
                </c:pt>
                <c:pt idx="158">
                  <c:v>1.7</c:v>
                </c:pt>
                <c:pt idx="159">
                  <c:v>1.71</c:v>
                </c:pt>
                <c:pt idx="160">
                  <c:v>1.72</c:v>
                </c:pt>
                <c:pt idx="161">
                  <c:v>1.73</c:v>
                </c:pt>
                <c:pt idx="162">
                  <c:v>1.74</c:v>
                </c:pt>
                <c:pt idx="163">
                  <c:v>1.75</c:v>
                </c:pt>
                <c:pt idx="164">
                  <c:v>1.76</c:v>
                </c:pt>
                <c:pt idx="165">
                  <c:v>1.77</c:v>
                </c:pt>
                <c:pt idx="166">
                  <c:v>1.78</c:v>
                </c:pt>
                <c:pt idx="167">
                  <c:v>1.79</c:v>
                </c:pt>
                <c:pt idx="168">
                  <c:v>1.8</c:v>
                </c:pt>
                <c:pt idx="169">
                  <c:v>1.81</c:v>
                </c:pt>
                <c:pt idx="170">
                  <c:v>1.82</c:v>
                </c:pt>
                <c:pt idx="171">
                  <c:v>1.83</c:v>
                </c:pt>
                <c:pt idx="172">
                  <c:v>1.84</c:v>
                </c:pt>
                <c:pt idx="173">
                  <c:v>1.85</c:v>
                </c:pt>
                <c:pt idx="174">
                  <c:v>1.86</c:v>
                </c:pt>
                <c:pt idx="175">
                  <c:v>1.87</c:v>
                </c:pt>
                <c:pt idx="176">
                  <c:v>1.88</c:v>
                </c:pt>
                <c:pt idx="177">
                  <c:v>1.89</c:v>
                </c:pt>
                <c:pt idx="178">
                  <c:v>1.9</c:v>
                </c:pt>
                <c:pt idx="179">
                  <c:v>1.91</c:v>
                </c:pt>
                <c:pt idx="180">
                  <c:v>1.92</c:v>
                </c:pt>
                <c:pt idx="181">
                  <c:v>1.93</c:v>
                </c:pt>
                <c:pt idx="182">
                  <c:v>1.94</c:v>
                </c:pt>
                <c:pt idx="183">
                  <c:v>1.95</c:v>
                </c:pt>
                <c:pt idx="184">
                  <c:v>1.96</c:v>
                </c:pt>
                <c:pt idx="185">
                  <c:v>1.97</c:v>
                </c:pt>
                <c:pt idx="186">
                  <c:v>1.98</c:v>
                </c:pt>
                <c:pt idx="187">
                  <c:v>1.99</c:v>
                </c:pt>
                <c:pt idx="188">
                  <c:v>2</c:v>
                </c:pt>
              </c:numCache>
            </c:numRef>
          </c:xVal>
          <c:yVal>
            <c:numRef>
              <c:f>'All IncPark'!$D$2:$D$192</c:f>
              <c:numCache>
                <c:formatCode>General</c:formatCode>
                <c:ptCount val="191"/>
                <c:pt idx="0">
                  <c:v>0.99991122756999329</c:v>
                </c:pt>
                <c:pt idx="1">
                  <c:v>0.99980885143690901</c:v>
                </c:pt>
                <c:pt idx="2">
                  <c:v>0.99973245477721939</c:v>
                </c:pt>
                <c:pt idx="3">
                  <c:v>0.99929956700998235</c:v>
                </c:pt>
                <c:pt idx="4">
                  <c:v>0.99843774595810719</c:v>
                </c:pt>
                <c:pt idx="5">
                  <c:v>0.996702205580002</c:v>
                </c:pt>
                <c:pt idx="6">
                  <c:v>0.99349955558240732</c:v>
                </c:pt>
                <c:pt idx="7">
                  <c:v>0.98807816482260213</c:v>
                </c:pt>
                <c:pt idx="8">
                  <c:v>0.98126925952143895</c:v>
                </c:pt>
                <c:pt idx="9">
                  <c:v>0.97026359485926061</c:v>
                </c:pt>
                <c:pt idx="10">
                  <c:v>0.95686291048590144</c:v>
                </c:pt>
                <c:pt idx="11">
                  <c:v>0.94085480904294505</c:v>
                </c:pt>
                <c:pt idx="12">
                  <c:v>0.92394245382194296</c:v>
                </c:pt>
                <c:pt idx="13">
                  <c:v>0.9040697885050426</c:v>
                </c:pt>
                <c:pt idx="14">
                  <c:v>0.88382643859248844</c:v>
                </c:pt>
                <c:pt idx="15">
                  <c:v>0.86231430382468621</c:v>
                </c:pt>
                <c:pt idx="16">
                  <c:v>0.83966037249947201</c:v>
                </c:pt>
                <c:pt idx="17">
                  <c:v>0.81730754767465696</c:v>
                </c:pt>
                <c:pt idx="18">
                  <c:v>0.79414647918017811</c:v>
                </c:pt>
                <c:pt idx="19">
                  <c:v>0.77097556582774229</c:v>
                </c:pt>
                <c:pt idx="20">
                  <c:v>0.74833122473967983</c:v>
                </c:pt>
                <c:pt idx="21">
                  <c:v>0.72599376522689296</c:v>
                </c:pt>
                <c:pt idx="22">
                  <c:v>0.70336664042596242</c:v>
                </c:pt>
                <c:pt idx="23">
                  <c:v>0.68152268357141832</c:v>
                </c:pt>
                <c:pt idx="24">
                  <c:v>0.65990992384589964</c:v>
                </c:pt>
                <c:pt idx="25">
                  <c:v>0.64017812104241112</c:v>
                </c:pt>
                <c:pt idx="26">
                  <c:v>0.62113358119570361</c:v>
                </c:pt>
                <c:pt idx="27">
                  <c:v>0.6013667759625918</c:v>
                </c:pt>
                <c:pt idx="28">
                  <c:v>0.58250238014288536</c:v>
                </c:pt>
                <c:pt idx="29">
                  <c:v>0.56439710220902195</c:v>
                </c:pt>
                <c:pt idx="30">
                  <c:v>0.54781244100786974</c:v>
                </c:pt>
                <c:pt idx="31">
                  <c:v>0.53151442727553222</c:v>
                </c:pt>
                <c:pt idx="32">
                  <c:v>0.51486650278588308</c:v>
                </c:pt>
                <c:pt idx="33">
                  <c:v>0.49858879241159182</c:v>
                </c:pt>
                <c:pt idx="34">
                  <c:v>0.48272388870505667</c:v>
                </c:pt>
                <c:pt idx="35">
                  <c:v>0.46811328650980455</c:v>
                </c:pt>
                <c:pt idx="36">
                  <c:v>0.45463853265625187</c:v>
                </c:pt>
                <c:pt idx="37">
                  <c:v>0.4412101035912952</c:v>
                </c:pt>
                <c:pt idx="38">
                  <c:v>0.4281366575656228</c:v>
                </c:pt>
                <c:pt idx="39">
                  <c:v>0.41551997993669032</c:v>
                </c:pt>
                <c:pt idx="40">
                  <c:v>0.40354266015594764</c:v>
                </c:pt>
                <c:pt idx="41">
                  <c:v>0.39295747495020861</c:v>
                </c:pt>
                <c:pt idx="42">
                  <c:v>0.38188999651044686</c:v>
                </c:pt>
                <c:pt idx="43">
                  <c:v>0.37196698364612168</c:v>
                </c:pt>
                <c:pt idx="44">
                  <c:v>0.36236239179642515</c:v>
                </c:pt>
                <c:pt idx="45">
                  <c:v>0.35308307986084786</c:v>
                </c:pt>
                <c:pt idx="46">
                  <c:v>0.34331306839495412</c:v>
                </c:pt>
                <c:pt idx="47">
                  <c:v>0.33450937825524485</c:v>
                </c:pt>
                <c:pt idx="48">
                  <c:v>0.32631002967687406</c:v>
                </c:pt>
                <c:pt idx="49">
                  <c:v>0.31813890371828402</c:v>
                </c:pt>
                <c:pt idx="50">
                  <c:v>0.3105852198550012</c:v>
                </c:pt>
                <c:pt idx="51">
                  <c:v>0.30330206800668502</c:v>
                </c:pt>
                <c:pt idx="52">
                  <c:v>0.29579995369820844</c:v>
                </c:pt>
                <c:pt idx="53">
                  <c:v>0.28867603873417191</c:v>
                </c:pt>
                <c:pt idx="54">
                  <c:v>0.28144285568843452</c:v>
                </c:pt>
                <c:pt idx="55">
                  <c:v>0.27486403853917818</c:v>
                </c:pt>
                <c:pt idx="56">
                  <c:v>0.26903041333086486</c:v>
                </c:pt>
                <c:pt idx="57">
                  <c:v>0.26315719067372145</c:v>
                </c:pt>
                <c:pt idx="58">
                  <c:v>0.25741376787446446</c:v>
                </c:pt>
                <c:pt idx="59">
                  <c:v>0.25179554675689797</c:v>
                </c:pt>
                <c:pt idx="60">
                  <c:v>0.24598372118252165</c:v>
                </c:pt>
                <c:pt idx="61">
                  <c:v>0.24024428696317812</c:v>
                </c:pt>
                <c:pt idx="62">
                  <c:v>0.23528609554191782</c:v>
                </c:pt>
                <c:pt idx="63">
                  <c:v>0.23006339244713303</c:v>
                </c:pt>
                <c:pt idx="64">
                  <c:v>0.22485655665976878</c:v>
                </c:pt>
                <c:pt idx="65">
                  <c:v>0.22013081958741165</c:v>
                </c:pt>
                <c:pt idx="66">
                  <c:v>0.2158247822396524</c:v>
                </c:pt>
                <c:pt idx="67">
                  <c:v>0.21146837713571676</c:v>
                </c:pt>
                <c:pt idx="68">
                  <c:v>0.20727404517872583</c:v>
                </c:pt>
                <c:pt idx="69">
                  <c:v>0.2031809740770768</c:v>
                </c:pt>
                <c:pt idx="70">
                  <c:v>0.19921766063608859</c:v>
                </c:pt>
                <c:pt idx="71">
                  <c:v>0.19508319446139677</c:v>
                </c:pt>
                <c:pt idx="72">
                  <c:v>0.1907454546373023</c:v>
                </c:pt>
                <c:pt idx="73">
                  <c:v>0.18704244397655667</c:v>
                </c:pt>
                <c:pt idx="74">
                  <c:v>0.18444315193995531</c:v>
                </c:pt>
                <c:pt idx="75">
                  <c:v>0.18100891280508913</c:v>
                </c:pt>
                <c:pt idx="76">
                  <c:v>0.17752005137948945</c:v>
                </c:pt>
                <c:pt idx="77">
                  <c:v>0.17400787081685942</c:v>
                </c:pt>
                <c:pt idx="78">
                  <c:v>0.17089318651017782</c:v>
                </c:pt>
                <c:pt idx="79">
                  <c:v>0.16775973687370305</c:v>
                </c:pt>
                <c:pt idx="80">
                  <c:v>0.16447818923219748</c:v>
                </c:pt>
                <c:pt idx="81">
                  <c:v>0.16184517152263322</c:v>
                </c:pt>
                <c:pt idx="82">
                  <c:v>0.15944535547168015</c:v>
                </c:pt>
                <c:pt idx="83">
                  <c:v>0.15690979533516169</c:v>
                </c:pt>
                <c:pt idx="84">
                  <c:v>0.15464689028052381</c:v>
                </c:pt>
                <c:pt idx="85">
                  <c:v>0.15212536714157543</c:v>
                </c:pt>
                <c:pt idx="86">
                  <c:v>0.14935653332140297</c:v>
                </c:pt>
                <c:pt idx="87">
                  <c:v>0.14704454083982199</c:v>
                </c:pt>
                <c:pt idx="88">
                  <c:v>0.14501472634386436</c:v>
                </c:pt>
                <c:pt idx="89">
                  <c:v>0.14256961028350423</c:v>
                </c:pt>
                <c:pt idx="90">
                  <c:v>0.14051121757129903</c:v>
                </c:pt>
                <c:pt idx="91">
                  <c:v>0.13846647353090447</c:v>
                </c:pt>
                <c:pt idx="92">
                  <c:v>0.1363515787523818</c:v>
                </c:pt>
                <c:pt idx="93">
                  <c:v>0.13466568501854848</c:v>
                </c:pt>
                <c:pt idx="94">
                  <c:v>0.13266578757317393</c:v>
                </c:pt>
                <c:pt idx="95">
                  <c:v>0.13070982809119347</c:v>
                </c:pt>
                <c:pt idx="96">
                  <c:v>0.12850832281388913</c:v>
                </c:pt>
                <c:pt idx="97">
                  <c:v>0.12693515649385212</c:v>
                </c:pt>
                <c:pt idx="98">
                  <c:v>0.12534592710461567</c:v>
                </c:pt>
                <c:pt idx="99">
                  <c:v>0.12373094875547874</c:v>
                </c:pt>
                <c:pt idx="100">
                  <c:v>0.12209953998744971</c:v>
                </c:pt>
                <c:pt idx="101">
                  <c:v>0.12052254511071703</c:v>
                </c:pt>
                <c:pt idx="102">
                  <c:v>0.11907051126904533</c:v>
                </c:pt>
                <c:pt idx="103">
                  <c:v>0.11777369587669484</c:v>
                </c:pt>
                <c:pt idx="104">
                  <c:v>0.11627102243632326</c:v>
                </c:pt>
                <c:pt idx="105">
                  <c:v>0.11471106077885618</c:v>
                </c:pt>
                <c:pt idx="106">
                  <c:v>0.11310917796760678</c:v>
                </c:pt>
                <c:pt idx="107">
                  <c:v>0.11169480609791138</c:v>
                </c:pt>
                <c:pt idx="108">
                  <c:v>0.11005449788568256</c:v>
                </c:pt>
                <c:pt idx="109">
                  <c:v>0.10839988178353699</c:v>
                </c:pt>
                <c:pt idx="110">
                  <c:v>0.10712794201244191</c:v>
                </c:pt>
                <c:pt idx="111">
                  <c:v>0.10566660164939179</c:v>
                </c:pt>
                <c:pt idx="112">
                  <c:v>0.1044613310684952</c:v>
                </c:pt>
                <c:pt idx="113">
                  <c:v>0.10321137138852599</c:v>
                </c:pt>
                <c:pt idx="114">
                  <c:v>0.10214964846497732</c:v>
                </c:pt>
                <c:pt idx="115">
                  <c:v>0.10111688254156348</c:v>
                </c:pt>
                <c:pt idx="116">
                  <c:v>0.10004340973487758</c:v>
                </c:pt>
                <c:pt idx="117">
                  <c:v>9.898821796102153E-2</c:v>
                </c:pt>
                <c:pt idx="118">
                  <c:v>9.7709026730822157E-2</c:v>
                </c:pt>
                <c:pt idx="119">
                  <c:v>9.6357369280828276E-2</c:v>
                </c:pt>
                <c:pt idx="120">
                  <c:v>9.5370209313120013E-2</c:v>
                </c:pt>
                <c:pt idx="121">
                  <c:v>9.4361640500658872E-2</c:v>
                </c:pt>
                <c:pt idx="122">
                  <c:v>9.3311082635711973E-2</c:v>
                </c:pt>
                <c:pt idx="123">
                  <c:v>9.223215382744343E-2</c:v>
                </c:pt>
                <c:pt idx="124">
                  <c:v>9.1300974701843063E-2</c:v>
                </c:pt>
                <c:pt idx="125">
                  <c:v>9.0351166262404803E-2</c:v>
                </c:pt>
                <c:pt idx="126">
                  <c:v>8.9327839482678306E-2</c:v>
                </c:pt>
                <c:pt idx="127">
                  <c:v>8.8489842680588349E-2</c:v>
                </c:pt>
                <c:pt idx="128">
                  <c:v>8.7725109179026206E-2</c:v>
                </c:pt>
                <c:pt idx="129">
                  <c:v>8.6801364335685749E-2</c:v>
                </c:pt>
                <c:pt idx="130">
                  <c:v>8.5983816066276364E-2</c:v>
                </c:pt>
                <c:pt idx="131">
                  <c:v>8.508034840275136E-2</c:v>
                </c:pt>
                <c:pt idx="132">
                  <c:v>8.4041707370065999E-2</c:v>
                </c:pt>
                <c:pt idx="133">
                  <c:v>8.3040322127400867E-2</c:v>
                </c:pt>
                <c:pt idx="134">
                  <c:v>8.2296106294135862E-2</c:v>
                </c:pt>
                <c:pt idx="135">
                  <c:v>8.1511100891245913E-2</c:v>
                </c:pt>
                <c:pt idx="136">
                  <c:v>8.0549103353107721E-2</c:v>
                </c:pt>
                <c:pt idx="137">
                  <c:v>7.9906204488071952E-2</c:v>
                </c:pt>
                <c:pt idx="138">
                  <c:v>7.9273441626123042E-2</c:v>
                </c:pt>
                <c:pt idx="139">
                  <c:v>7.8555823173162898E-2</c:v>
                </c:pt>
                <c:pt idx="140">
                  <c:v>7.7963656730838937E-2</c:v>
                </c:pt>
                <c:pt idx="141">
                  <c:v>7.7095029768910472E-2</c:v>
                </c:pt>
                <c:pt idx="142">
                  <c:v>7.6317057121027099E-2</c:v>
                </c:pt>
                <c:pt idx="143">
                  <c:v>7.547683880824041E-2</c:v>
                </c:pt>
                <c:pt idx="144">
                  <c:v>7.4799607258566159E-2</c:v>
                </c:pt>
                <c:pt idx="145">
                  <c:v>7.4145343438572597E-2</c:v>
                </c:pt>
                <c:pt idx="146">
                  <c:v>7.3461839247783489E-2</c:v>
                </c:pt>
                <c:pt idx="147">
                  <c:v>7.2903332504231866E-2</c:v>
                </c:pt>
                <c:pt idx="148">
                  <c:v>7.2271367149679633E-2</c:v>
                </c:pt>
                <c:pt idx="149">
                  <c:v>7.1422744036734542E-2</c:v>
                </c:pt>
                <c:pt idx="150">
                  <c:v>7.0664960703287316E-2</c:v>
                </c:pt>
                <c:pt idx="151">
                  <c:v>7.0154752276624488E-2</c:v>
                </c:pt>
                <c:pt idx="152">
                  <c:v>6.9549575728130919E-2</c:v>
                </c:pt>
                <c:pt idx="153">
                  <c:v>6.8931663781680697E-2</c:v>
                </c:pt>
                <c:pt idx="154">
                  <c:v>6.8307684022479553E-2</c:v>
                </c:pt>
                <c:pt idx="155">
                  <c:v>6.7926986482849006E-2</c:v>
                </c:pt>
                <c:pt idx="156">
                  <c:v>6.7403634943764223E-2</c:v>
                </c:pt>
                <c:pt idx="157">
                  <c:v>6.7086875142522984E-2</c:v>
                </c:pt>
                <c:pt idx="158">
                  <c:v>6.6232628352182243E-2</c:v>
                </c:pt>
                <c:pt idx="159">
                  <c:v>6.5740074748796506E-2</c:v>
                </c:pt>
                <c:pt idx="160">
                  <c:v>6.5135944781406052E-2</c:v>
                </c:pt>
                <c:pt idx="161">
                  <c:v>6.4722923716988179E-2</c:v>
                </c:pt>
                <c:pt idx="162">
                  <c:v>6.4161631207173775E-2</c:v>
                </c:pt>
                <c:pt idx="163">
                  <c:v>6.3741366110822262E-2</c:v>
                </c:pt>
                <c:pt idx="164">
                  <c:v>6.3364852491146317E-2</c:v>
                </c:pt>
                <c:pt idx="165">
                  <c:v>6.2687507698690137E-2</c:v>
                </c:pt>
                <c:pt idx="166">
                  <c:v>6.2036274902752542E-2</c:v>
                </c:pt>
                <c:pt idx="167">
                  <c:v>6.1707895949444924E-2</c:v>
                </c:pt>
                <c:pt idx="168">
                  <c:v>6.1341868336967975E-2</c:v>
                </c:pt>
                <c:pt idx="169">
                  <c:v>6.0540624630926576E-2</c:v>
                </c:pt>
                <c:pt idx="170">
                  <c:v>6.0100652612910088E-2</c:v>
                </c:pt>
                <c:pt idx="171">
                  <c:v>5.9626257586997577E-2</c:v>
                </c:pt>
                <c:pt idx="172">
                  <c:v>5.9174803144422139E-2</c:v>
                </c:pt>
                <c:pt idx="173">
                  <c:v>5.8704559610234908E-2</c:v>
                </c:pt>
                <c:pt idx="174">
                  <c:v>5.8249876366382791E-2</c:v>
                </c:pt>
                <c:pt idx="175">
                  <c:v>5.7807842875432613E-2</c:v>
                </c:pt>
                <c:pt idx="176">
                  <c:v>5.7417889836770541E-2</c:v>
                </c:pt>
                <c:pt idx="177">
                  <c:v>5.700581211868927E-2</c:v>
                </c:pt>
                <c:pt idx="178">
                  <c:v>5.6542553116112559E-2</c:v>
                </c:pt>
                <c:pt idx="179">
                  <c:v>5.6127485738002303E-2</c:v>
                </c:pt>
                <c:pt idx="180">
                  <c:v>5.5726304769101453E-2</c:v>
                </c:pt>
                <c:pt idx="181">
                  <c:v>5.5251906499847792E-2</c:v>
                </c:pt>
                <c:pt idx="182">
                  <c:v>5.4902261070696623E-2</c:v>
                </c:pt>
                <c:pt idx="183">
                  <c:v>5.4609055065501844E-2</c:v>
                </c:pt>
                <c:pt idx="184">
                  <c:v>5.4315299568773345E-2</c:v>
                </c:pt>
                <c:pt idx="185">
                  <c:v>5.3878059606039419E-2</c:v>
                </c:pt>
                <c:pt idx="186">
                  <c:v>5.354422241293344E-2</c:v>
                </c:pt>
                <c:pt idx="187">
                  <c:v>5.3200959919144863E-2</c:v>
                </c:pt>
                <c:pt idx="188">
                  <c:v>5.2711638702828911E-2</c:v>
                </c:pt>
              </c:numCache>
            </c:numRef>
          </c:yVal>
          <c:smooth val="1"/>
          <c:extLst>
            <c:ext xmlns:c16="http://schemas.microsoft.com/office/drawing/2014/chart" uri="{C3380CC4-5D6E-409C-BE32-E72D297353CC}">
              <c16:uniqueId val="{00000001-F52A-4900-AF28-BEB8DAFF24C5}"/>
            </c:ext>
          </c:extLst>
        </c:ser>
        <c:ser>
          <c:idx val="2"/>
          <c:order val="2"/>
          <c:tx>
            <c:strRef>
              <c:f>'All IncPark'!$E$1</c:f>
              <c:strCache>
                <c:ptCount val="1"/>
                <c:pt idx="0">
                  <c:v>VMT</c:v>
                </c:pt>
              </c:strCache>
            </c:strRef>
          </c:tx>
          <c:spPr>
            <a:ln w="50800" cap="rnd">
              <a:solidFill>
                <a:schemeClr val="accent3"/>
              </a:solidFill>
              <a:round/>
            </a:ln>
            <a:effectLst/>
          </c:spPr>
          <c:marker>
            <c:symbol val="none"/>
          </c:marker>
          <c:xVal>
            <c:numRef>
              <c:f>'All IncPark'!$B$2:$B$192</c:f>
              <c:numCache>
                <c:formatCode>_("$"* #,##0.00_);_("$"* \(#,##0.00\);_("$"* "-"??_);_(@_)</c:formatCode>
                <c:ptCount val="191"/>
                <c:pt idx="0">
                  <c:v>0.12</c:v>
                </c:pt>
                <c:pt idx="1">
                  <c:v>0.13</c:v>
                </c:pt>
                <c:pt idx="2">
                  <c:v>0.14000000000000001</c:v>
                </c:pt>
                <c:pt idx="3">
                  <c:v>0.15</c:v>
                </c:pt>
                <c:pt idx="4">
                  <c:v>0.16</c:v>
                </c:pt>
                <c:pt idx="5">
                  <c:v>0.17</c:v>
                </c:pt>
                <c:pt idx="6">
                  <c:v>0.18</c:v>
                </c:pt>
                <c:pt idx="7">
                  <c:v>0.19</c:v>
                </c:pt>
                <c:pt idx="8">
                  <c:v>0.2</c:v>
                </c:pt>
                <c:pt idx="9">
                  <c:v>0.21</c:v>
                </c:pt>
                <c:pt idx="10">
                  <c:v>0.22</c:v>
                </c:pt>
                <c:pt idx="11">
                  <c:v>0.23</c:v>
                </c:pt>
                <c:pt idx="12">
                  <c:v>0.24</c:v>
                </c:pt>
                <c:pt idx="13">
                  <c:v>0.25</c:v>
                </c:pt>
                <c:pt idx="14">
                  <c:v>0.26</c:v>
                </c:pt>
                <c:pt idx="15">
                  <c:v>0.27</c:v>
                </c:pt>
                <c:pt idx="16">
                  <c:v>0.28000000000000003</c:v>
                </c:pt>
                <c:pt idx="17">
                  <c:v>0.28999999999999998</c:v>
                </c:pt>
                <c:pt idx="18">
                  <c:v>0.3</c:v>
                </c:pt>
                <c:pt idx="19">
                  <c:v>0.31</c:v>
                </c:pt>
                <c:pt idx="20">
                  <c:v>0.32</c:v>
                </c:pt>
                <c:pt idx="21">
                  <c:v>0.33</c:v>
                </c:pt>
                <c:pt idx="22">
                  <c:v>0.34</c:v>
                </c:pt>
                <c:pt idx="23">
                  <c:v>0.35</c:v>
                </c:pt>
                <c:pt idx="24">
                  <c:v>0.36</c:v>
                </c:pt>
                <c:pt idx="25">
                  <c:v>0.37</c:v>
                </c:pt>
                <c:pt idx="26">
                  <c:v>0.38</c:v>
                </c:pt>
                <c:pt idx="27">
                  <c:v>0.39</c:v>
                </c:pt>
                <c:pt idx="28">
                  <c:v>0.4</c:v>
                </c:pt>
                <c:pt idx="29">
                  <c:v>0.41</c:v>
                </c:pt>
                <c:pt idx="30">
                  <c:v>0.42</c:v>
                </c:pt>
                <c:pt idx="31">
                  <c:v>0.43</c:v>
                </c:pt>
                <c:pt idx="32">
                  <c:v>0.44</c:v>
                </c:pt>
                <c:pt idx="33">
                  <c:v>0.45</c:v>
                </c:pt>
                <c:pt idx="34">
                  <c:v>0.46</c:v>
                </c:pt>
                <c:pt idx="35">
                  <c:v>0.47</c:v>
                </c:pt>
                <c:pt idx="36">
                  <c:v>0.48</c:v>
                </c:pt>
                <c:pt idx="37">
                  <c:v>0.49</c:v>
                </c:pt>
                <c:pt idx="38">
                  <c:v>0.5</c:v>
                </c:pt>
                <c:pt idx="39">
                  <c:v>0.51</c:v>
                </c:pt>
                <c:pt idx="40">
                  <c:v>0.52</c:v>
                </c:pt>
                <c:pt idx="41">
                  <c:v>0.53</c:v>
                </c:pt>
                <c:pt idx="42">
                  <c:v>0.54</c:v>
                </c:pt>
                <c:pt idx="43">
                  <c:v>0.55000000000000004</c:v>
                </c:pt>
                <c:pt idx="44">
                  <c:v>0.56000000000000005</c:v>
                </c:pt>
                <c:pt idx="45">
                  <c:v>0.56999999999999995</c:v>
                </c:pt>
                <c:pt idx="46">
                  <c:v>0.57999999999999996</c:v>
                </c:pt>
                <c:pt idx="47">
                  <c:v>0.59</c:v>
                </c:pt>
                <c:pt idx="48">
                  <c:v>0.6</c:v>
                </c:pt>
                <c:pt idx="49">
                  <c:v>0.61</c:v>
                </c:pt>
                <c:pt idx="50">
                  <c:v>0.62</c:v>
                </c:pt>
                <c:pt idx="51">
                  <c:v>0.63</c:v>
                </c:pt>
                <c:pt idx="52">
                  <c:v>0.64</c:v>
                </c:pt>
                <c:pt idx="53">
                  <c:v>0.65</c:v>
                </c:pt>
                <c:pt idx="54">
                  <c:v>0.66</c:v>
                </c:pt>
                <c:pt idx="55">
                  <c:v>0.67</c:v>
                </c:pt>
                <c:pt idx="56">
                  <c:v>0.68</c:v>
                </c:pt>
                <c:pt idx="57">
                  <c:v>0.69</c:v>
                </c:pt>
                <c:pt idx="58">
                  <c:v>0.7</c:v>
                </c:pt>
                <c:pt idx="59">
                  <c:v>0.71</c:v>
                </c:pt>
                <c:pt idx="60">
                  <c:v>0.72</c:v>
                </c:pt>
                <c:pt idx="61">
                  <c:v>0.73</c:v>
                </c:pt>
                <c:pt idx="62">
                  <c:v>0.74</c:v>
                </c:pt>
                <c:pt idx="63">
                  <c:v>0.75</c:v>
                </c:pt>
                <c:pt idx="64">
                  <c:v>0.76</c:v>
                </c:pt>
                <c:pt idx="65">
                  <c:v>0.77</c:v>
                </c:pt>
                <c:pt idx="66">
                  <c:v>0.78</c:v>
                </c:pt>
                <c:pt idx="67">
                  <c:v>0.79</c:v>
                </c:pt>
                <c:pt idx="68">
                  <c:v>0.8</c:v>
                </c:pt>
                <c:pt idx="69">
                  <c:v>0.81</c:v>
                </c:pt>
                <c:pt idx="70">
                  <c:v>0.82</c:v>
                </c:pt>
                <c:pt idx="71">
                  <c:v>0.83</c:v>
                </c:pt>
                <c:pt idx="72">
                  <c:v>0.84</c:v>
                </c:pt>
                <c:pt idx="73">
                  <c:v>0.85</c:v>
                </c:pt>
                <c:pt idx="74">
                  <c:v>0.86</c:v>
                </c:pt>
                <c:pt idx="75">
                  <c:v>0.87</c:v>
                </c:pt>
                <c:pt idx="76">
                  <c:v>0.88</c:v>
                </c:pt>
                <c:pt idx="77">
                  <c:v>0.89</c:v>
                </c:pt>
                <c:pt idx="78">
                  <c:v>0.9</c:v>
                </c:pt>
                <c:pt idx="79">
                  <c:v>0.91</c:v>
                </c:pt>
                <c:pt idx="80">
                  <c:v>0.92</c:v>
                </c:pt>
                <c:pt idx="81">
                  <c:v>0.93</c:v>
                </c:pt>
                <c:pt idx="82">
                  <c:v>0.94</c:v>
                </c:pt>
                <c:pt idx="83">
                  <c:v>0.95</c:v>
                </c:pt>
                <c:pt idx="84">
                  <c:v>0.96</c:v>
                </c:pt>
                <c:pt idx="85">
                  <c:v>0.97</c:v>
                </c:pt>
                <c:pt idx="86">
                  <c:v>0.98</c:v>
                </c:pt>
                <c:pt idx="87">
                  <c:v>0.99</c:v>
                </c:pt>
                <c:pt idx="88">
                  <c:v>1</c:v>
                </c:pt>
                <c:pt idx="89">
                  <c:v>1.01</c:v>
                </c:pt>
                <c:pt idx="90">
                  <c:v>1.02</c:v>
                </c:pt>
                <c:pt idx="91">
                  <c:v>1.03</c:v>
                </c:pt>
                <c:pt idx="92">
                  <c:v>1.04</c:v>
                </c:pt>
                <c:pt idx="93">
                  <c:v>1.05</c:v>
                </c:pt>
                <c:pt idx="94">
                  <c:v>1.06</c:v>
                </c:pt>
                <c:pt idx="95">
                  <c:v>1.07</c:v>
                </c:pt>
                <c:pt idx="96">
                  <c:v>1.08</c:v>
                </c:pt>
                <c:pt idx="97">
                  <c:v>1.0900000000000001</c:v>
                </c:pt>
                <c:pt idx="98">
                  <c:v>1.1000000000000001</c:v>
                </c:pt>
                <c:pt idx="99">
                  <c:v>1.1100000000000001</c:v>
                </c:pt>
                <c:pt idx="100">
                  <c:v>1.1200000000000001</c:v>
                </c:pt>
                <c:pt idx="101">
                  <c:v>1.1299999999999999</c:v>
                </c:pt>
                <c:pt idx="102">
                  <c:v>1.1399999999999999</c:v>
                </c:pt>
                <c:pt idx="103">
                  <c:v>1.1499999999999999</c:v>
                </c:pt>
                <c:pt idx="104">
                  <c:v>1.1599999999999999</c:v>
                </c:pt>
                <c:pt idx="105">
                  <c:v>1.17</c:v>
                </c:pt>
                <c:pt idx="106">
                  <c:v>1.18</c:v>
                </c:pt>
                <c:pt idx="107">
                  <c:v>1.19</c:v>
                </c:pt>
                <c:pt idx="108">
                  <c:v>1.2</c:v>
                </c:pt>
                <c:pt idx="109">
                  <c:v>1.21</c:v>
                </c:pt>
                <c:pt idx="110">
                  <c:v>1.22</c:v>
                </c:pt>
                <c:pt idx="111">
                  <c:v>1.23</c:v>
                </c:pt>
                <c:pt idx="112">
                  <c:v>1.24</c:v>
                </c:pt>
                <c:pt idx="113">
                  <c:v>1.25</c:v>
                </c:pt>
                <c:pt idx="114">
                  <c:v>1.26</c:v>
                </c:pt>
                <c:pt idx="115">
                  <c:v>1.27</c:v>
                </c:pt>
                <c:pt idx="116">
                  <c:v>1.28</c:v>
                </c:pt>
                <c:pt idx="117">
                  <c:v>1.29</c:v>
                </c:pt>
                <c:pt idx="118">
                  <c:v>1.3</c:v>
                </c:pt>
                <c:pt idx="119">
                  <c:v>1.31</c:v>
                </c:pt>
                <c:pt idx="120">
                  <c:v>1.32</c:v>
                </c:pt>
                <c:pt idx="121">
                  <c:v>1.33</c:v>
                </c:pt>
                <c:pt idx="122">
                  <c:v>1.34</c:v>
                </c:pt>
                <c:pt idx="123">
                  <c:v>1.35</c:v>
                </c:pt>
                <c:pt idx="124">
                  <c:v>1.36</c:v>
                </c:pt>
                <c:pt idx="125">
                  <c:v>1.37</c:v>
                </c:pt>
                <c:pt idx="126">
                  <c:v>1.38</c:v>
                </c:pt>
                <c:pt idx="127">
                  <c:v>1.39</c:v>
                </c:pt>
                <c:pt idx="128">
                  <c:v>1.4</c:v>
                </c:pt>
                <c:pt idx="129">
                  <c:v>1.41</c:v>
                </c:pt>
                <c:pt idx="130">
                  <c:v>1.42</c:v>
                </c:pt>
                <c:pt idx="131">
                  <c:v>1.43</c:v>
                </c:pt>
                <c:pt idx="132">
                  <c:v>1.44</c:v>
                </c:pt>
                <c:pt idx="133">
                  <c:v>1.45</c:v>
                </c:pt>
                <c:pt idx="134">
                  <c:v>1.46</c:v>
                </c:pt>
                <c:pt idx="135">
                  <c:v>1.47</c:v>
                </c:pt>
                <c:pt idx="136">
                  <c:v>1.48</c:v>
                </c:pt>
                <c:pt idx="137">
                  <c:v>1.49</c:v>
                </c:pt>
                <c:pt idx="138">
                  <c:v>1.5</c:v>
                </c:pt>
                <c:pt idx="139">
                  <c:v>1.51</c:v>
                </c:pt>
                <c:pt idx="140">
                  <c:v>1.52</c:v>
                </c:pt>
                <c:pt idx="141">
                  <c:v>1.53</c:v>
                </c:pt>
                <c:pt idx="142">
                  <c:v>1.54</c:v>
                </c:pt>
                <c:pt idx="143">
                  <c:v>1.55</c:v>
                </c:pt>
                <c:pt idx="144">
                  <c:v>1.56</c:v>
                </c:pt>
                <c:pt idx="145">
                  <c:v>1.57</c:v>
                </c:pt>
                <c:pt idx="146">
                  <c:v>1.58</c:v>
                </c:pt>
                <c:pt idx="147">
                  <c:v>1.59</c:v>
                </c:pt>
                <c:pt idx="148">
                  <c:v>1.6</c:v>
                </c:pt>
                <c:pt idx="149">
                  <c:v>1.61</c:v>
                </c:pt>
                <c:pt idx="150">
                  <c:v>1.62</c:v>
                </c:pt>
                <c:pt idx="151">
                  <c:v>1.63</c:v>
                </c:pt>
                <c:pt idx="152">
                  <c:v>1.64</c:v>
                </c:pt>
                <c:pt idx="153">
                  <c:v>1.65</c:v>
                </c:pt>
                <c:pt idx="154">
                  <c:v>1.66</c:v>
                </c:pt>
                <c:pt idx="155">
                  <c:v>1.67</c:v>
                </c:pt>
                <c:pt idx="156">
                  <c:v>1.68</c:v>
                </c:pt>
                <c:pt idx="157">
                  <c:v>1.69</c:v>
                </c:pt>
                <c:pt idx="158">
                  <c:v>1.7</c:v>
                </c:pt>
                <c:pt idx="159">
                  <c:v>1.71</c:v>
                </c:pt>
                <c:pt idx="160">
                  <c:v>1.72</c:v>
                </c:pt>
                <c:pt idx="161">
                  <c:v>1.73</c:v>
                </c:pt>
                <c:pt idx="162">
                  <c:v>1.74</c:v>
                </c:pt>
                <c:pt idx="163">
                  <c:v>1.75</c:v>
                </c:pt>
                <c:pt idx="164">
                  <c:v>1.76</c:v>
                </c:pt>
                <c:pt idx="165">
                  <c:v>1.77</c:v>
                </c:pt>
                <c:pt idx="166">
                  <c:v>1.78</c:v>
                </c:pt>
                <c:pt idx="167">
                  <c:v>1.79</c:v>
                </c:pt>
                <c:pt idx="168">
                  <c:v>1.8</c:v>
                </c:pt>
                <c:pt idx="169">
                  <c:v>1.81</c:v>
                </c:pt>
                <c:pt idx="170">
                  <c:v>1.82</c:v>
                </c:pt>
                <c:pt idx="171">
                  <c:v>1.83</c:v>
                </c:pt>
                <c:pt idx="172">
                  <c:v>1.84</c:v>
                </c:pt>
                <c:pt idx="173">
                  <c:v>1.85</c:v>
                </c:pt>
                <c:pt idx="174">
                  <c:v>1.86</c:v>
                </c:pt>
                <c:pt idx="175">
                  <c:v>1.87</c:v>
                </c:pt>
                <c:pt idx="176">
                  <c:v>1.88</c:v>
                </c:pt>
                <c:pt idx="177">
                  <c:v>1.89</c:v>
                </c:pt>
                <c:pt idx="178">
                  <c:v>1.9</c:v>
                </c:pt>
                <c:pt idx="179">
                  <c:v>1.91</c:v>
                </c:pt>
                <c:pt idx="180">
                  <c:v>1.92</c:v>
                </c:pt>
                <c:pt idx="181">
                  <c:v>1.93</c:v>
                </c:pt>
                <c:pt idx="182">
                  <c:v>1.94</c:v>
                </c:pt>
                <c:pt idx="183">
                  <c:v>1.95</c:v>
                </c:pt>
                <c:pt idx="184">
                  <c:v>1.96</c:v>
                </c:pt>
                <c:pt idx="185">
                  <c:v>1.97</c:v>
                </c:pt>
                <c:pt idx="186">
                  <c:v>1.98</c:v>
                </c:pt>
                <c:pt idx="187">
                  <c:v>1.99</c:v>
                </c:pt>
                <c:pt idx="188">
                  <c:v>2</c:v>
                </c:pt>
              </c:numCache>
            </c:numRef>
          </c:xVal>
          <c:yVal>
            <c:numRef>
              <c:f>'All IncPark'!$E$2:$E$192</c:f>
              <c:numCache>
                <c:formatCode>General</c:formatCode>
                <c:ptCount val="191"/>
                <c:pt idx="0">
                  <c:v>0.99506792506361852</c:v>
                </c:pt>
                <c:pt idx="1">
                  <c:v>0.99305569501943569</c:v>
                </c:pt>
                <c:pt idx="2">
                  <c:v>0.99147356150243671</c:v>
                </c:pt>
                <c:pt idx="3">
                  <c:v>0.98779877015264672</c:v>
                </c:pt>
                <c:pt idx="4">
                  <c:v>0.98232259118369813</c:v>
                </c:pt>
                <c:pt idx="5">
                  <c:v>0.97528469370594939</c:v>
                </c:pt>
                <c:pt idx="6">
                  <c:v>0.96564156368359033</c:v>
                </c:pt>
                <c:pt idx="7">
                  <c:v>0.95112163201293287</c:v>
                </c:pt>
                <c:pt idx="8">
                  <c:v>0.93359610258921488</c:v>
                </c:pt>
                <c:pt idx="9">
                  <c:v>0.91191739487768719</c:v>
                </c:pt>
                <c:pt idx="10">
                  <c:v>0.88666580799389128</c:v>
                </c:pt>
                <c:pt idx="11">
                  <c:v>0.85877377985122294</c:v>
                </c:pt>
                <c:pt idx="12">
                  <c:v>0.82914392644390833</c:v>
                </c:pt>
                <c:pt idx="13">
                  <c:v>0.79773511129285035</c:v>
                </c:pt>
                <c:pt idx="14">
                  <c:v>0.76648501211978715</c:v>
                </c:pt>
                <c:pt idx="15">
                  <c:v>0.73361997581062266</c:v>
                </c:pt>
                <c:pt idx="16">
                  <c:v>0.70168581153146714</c:v>
                </c:pt>
                <c:pt idx="17">
                  <c:v>0.67095762163801087</c:v>
                </c:pt>
                <c:pt idx="18">
                  <c:v>0.63954809824561076</c:v>
                </c:pt>
                <c:pt idx="19">
                  <c:v>0.60902287429495272</c:v>
                </c:pt>
                <c:pt idx="20">
                  <c:v>0.57942341953518817</c:v>
                </c:pt>
                <c:pt idx="21">
                  <c:v>0.551206129086668</c:v>
                </c:pt>
                <c:pt idx="22">
                  <c:v>0.52454466631480701</c:v>
                </c:pt>
                <c:pt idx="23">
                  <c:v>0.49821410110358905</c:v>
                </c:pt>
                <c:pt idx="24">
                  <c:v>0.47334398234757757</c:v>
                </c:pt>
                <c:pt idx="25">
                  <c:v>0.44989343374299839</c:v>
                </c:pt>
                <c:pt idx="26">
                  <c:v>0.427667811178914</c:v>
                </c:pt>
                <c:pt idx="27">
                  <c:v>0.40620836961530477</c:v>
                </c:pt>
                <c:pt idx="28">
                  <c:v>0.38586870020052177</c:v>
                </c:pt>
                <c:pt idx="29">
                  <c:v>0.36639885962635149</c:v>
                </c:pt>
                <c:pt idx="30">
                  <c:v>0.34857776111286298</c:v>
                </c:pt>
                <c:pt idx="31">
                  <c:v>0.33199000306131876</c:v>
                </c:pt>
                <c:pt idx="32">
                  <c:v>0.31596044093023451</c:v>
                </c:pt>
                <c:pt idx="33">
                  <c:v>0.30050598710972254</c:v>
                </c:pt>
                <c:pt idx="34">
                  <c:v>0.28602390834132241</c:v>
                </c:pt>
                <c:pt idx="35">
                  <c:v>0.27221342861875047</c:v>
                </c:pt>
                <c:pt idx="36">
                  <c:v>0.25917055371672137</c:v>
                </c:pt>
                <c:pt idx="37">
                  <c:v>0.24707343634730747</c:v>
                </c:pt>
                <c:pt idx="38">
                  <c:v>0.23559566419944097</c:v>
                </c:pt>
                <c:pt idx="39">
                  <c:v>0.22487225297474131</c:v>
                </c:pt>
                <c:pt idx="40">
                  <c:v>0.21464688989198857</c:v>
                </c:pt>
                <c:pt idx="41">
                  <c:v>0.20497026512965791</c:v>
                </c:pt>
                <c:pt idx="42">
                  <c:v>0.19548564964472806</c:v>
                </c:pt>
                <c:pt idx="43">
                  <c:v>0.18644004596986108</c:v>
                </c:pt>
                <c:pt idx="44">
                  <c:v>0.17813922443427721</c:v>
                </c:pt>
                <c:pt idx="45">
                  <c:v>0.17039867309709428</c:v>
                </c:pt>
                <c:pt idx="46">
                  <c:v>0.16279092292531863</c:v>
                </c:pt>
                <c:pt idx="47">
                  <c:v>0.15576508364286978</c:v>
                </c:pt>
                <c:pt idx="48">
                  <c:v>0.14919314740950734</c:v>
                </c:pt>
                <c:pt idx="49">
                  <c:v>0.14243049138528296</c:v>
                </c:pt>
                <c:pt idx="50">
                  <c:v>0.13650080284773897</c:v>
                </c:pt>
                <c:pt idx="51">
                  <c:v>0.13109620046070147</c:v>
                </c:pt>
                <c:pt idx="52">
                  <c:v>0.12569890115482127</c:v>
                </c:pt>
                <c:pt idx="53">
                  <c:v>0.12062284538254149</c:v>
                </c:pt>
                <c:pt idx="54">
                  <c:v>0.11565642839432375</c:v>
                </c:pt>
                <c:pt idx="55">
                  <c:v>0.1111189177340713</c:v>
                </c:pt>
                <c:pt idx="56">
                  <c:v>0.10693640769986251</c:v>
                </c:pt>
                <c:pt idx="57">
                  <c:v>0.10268223328492843</c:v>
                </c:pt>
                <c:pt idx="58">
                  <c:v>9.8888688070470451E-2</c:v>
                </c:pt>
                <c:pt idx="59">
                  <c:v>9.500927056712663E-2</c:v>
                </c:pt>
                <c:pt idx="60">
                  <c:v>9.1175711293685804E-2</c:v>
                </c:pt>
                <c:pt idx="61">
                  <c:v>8.7807660708719495E-2</c:v>
                </c:pt>
                <c:pt idx="62">
                  <c:v>8.4545954517822347E-2</c:v>
                </c:pt>
                <c:pt idx="63">
                  <c:v>8.1450789371389443E-2</c:v>
                </c:pt>
                <c:pt idx="64">
                  <c:v>7.8529423812896057E-2</c:v>
                </c:pt>
                <c:pt idx="65">
                  <c:v>7.5769396803394881E-2</c:v>
                </c:pt>
                <c:pt idx="66">
                  <c:v>7.3146605672125886E-2</c:v>
                </c:pt>
                <c:pt idx="67">
                  <c:v>7.0662320507718993E-2</c:v>
                </c:pt>
                <c:pt idx="68">
                  <c:v>6.8214398792818792E-2</c:v>
                </c:pt>
                <c:pt idx="69">
                  <c:v>6.5954460107941953E-2</c:v>
                </c:pt>
                <c:pt idx="70">
                  <c:v>6.3756544799773579E-2</c:v>
                </c:pt>
                <c:pt idx="71">
                  <c:v>6.1706092282310748E-2</c:v>
                </c:pt>
                <c:pt idx="72">
                  <c:v>5.9677307651772524E-2</c:v>
                </c:pt>
                <c:pt idx="73">
                  <c:v>5.7832243135320489E-2</c:v>
                </c:pt>
                <c:pt idx="74">
                  <c:v>5.6117743262826966E-2</c:v>
                </c:pt>
                <c:pt idx="75">
                  <c:v>5.4273393385680206E-2</c:v>
                </c:pt>
                <c:pt idx="76">
                  <c:v>5.2582944310758273E-2</c:v>
                </c:pt>
                <c:pt idx="77">
                  <c:v>5.0921776726089503E-2</c:v>
                </c:pt>
                <c:pt idx="78">
                  <c:v>4.9342279137519096E-2</c:v>
                </c:pt>
                <c:pt idx="79">
                  <c:v>4.7774967187900821E-2</c:v>
                </c:pt>
                <c:pt idx="80">
                  <c:v>4.6295479679373884E-2</c:v>
                </c:pt>
                <c:pt idx="81">
                  <c:v>4.4940853469008009E-2</c:v>
                </c:pt>
                <c:pt idx="82">
                  <c:v>4.3677865806099593E-2</c:v>
                </c:pt>
                <c:pt idx="83">
                  <c:v>4.2406229921806926E-2</c:v>
                </c:pt>
                <c:pt idx="84">
                  <c:v>4.1237523583898539E-2</c:v>
                </c:pt>
                <c:pt idx="85">
                  <c:v>3.99801687243031E-2</c:v>
                </c:pt>
                <c:pt idx="86">
                  <c:v>3.8828726209227053E-2</c:v>
                </c:pt>
                <c:pt idx="87">
                  <c:v>3.7736168219390132E-2</c:v>
                </c:pt>
                <c:pt idx="88">
                  <c:v>3.6716449218294839E-2</c:v>
                </c:pt>
                <c:pt idx="89">
                  <c:v>3.5741054155175686E-2</c:v>
                </c:pt>
                <c:pt idx="90">
                  <c:v>3.4799767041714308E-2</c:v>
                </c:pt>
                <c:pt idx="91">
                  <c:v>3.3815575726245141E-2</c:v>
                </c:pt>
                <c:pt idx="92">
                  <c:v>3.2878890522734301E-2</c:v>
                </c:pt>
                <c:pt idx="93">
                  <c:v>3.2031364968263733E-2</c:v>
                </c:pt>
                <c:pt idx="94">
                  <c:v>3.1224453162469343E-2</c:v>
                </c:pt>
                <c:pt idx="95">
                  <c:v>3.0418395973119759E-2</c:v>
                </c:pt>
                <c:pt idx="96">
                  <c:v>2.9617929150880063E-2</c:v>
                </c:pt>
                <c:pt idx="97">
                  <c:v>2.8895362294272819E-2</c:v>
                </c:pt>
                <c:pt idx="98">
                  <c:v>2.8185186782057951E-2</c:v>
                </c:pt>
                <c:pt idx="99">
                  <c:v>2.7441903913448008E-2</c:v>
                </c:pt>
                <c:pt idx="100">
                  <c:v>2.6830833848763301E-2</c:v>
                </c:pt>
                <c:pt idx="101">
                  <c:v>2.6219429480960545E-2</c:v>
                </c:pt>
                <c:pt idx="102">
                  <c:v>2.5617759142503381E-2</c:v>
                </c:pt>
                <c:pt idx="103">
                  <c:v>2.5006254477119592E-2</c:v>
                </c:pt>
                <c:pt idx="104">
                  <c:v>2.4446120794821859E-2</c:v>
                </c:pt>
                <c:pt idx="105">
                  <c:v>2.3885129625915786E-2</c:v>
                </c:pt>
                <c:pt idx="106">
                  <c:v>2.3337386580687298E-2</c:v>
                </c:pt>
                <c:pt idx="107">
                  <c:v>2.2809459577093957E-2</c:v>
                </c:pt>
                <c:pt idx="108">
                  <c:v>2.2258790534924754E-2</c:v>
                </c:pt>
                <c:pt idx="109">
                  <c:v>2.1725463358678244E-2</c:v>
                </c:pt>
                <c:pt idx="110">
                  <c:v>2.1258395650439826E-2</c:v>
                </c:pt>
                <c:pt idx="111">
                  <c:v>2.0778735569190982E-2</c:v>
                </c:pt>
                <c:pt idx="112">
                  <c:v>2.0344917329441891E-2</c:v>
                </c:pt>
                <c:pt idx="113">
                  <c:v>1.9894780126214186E-2</c:v>
                </c:pt>
                <c:pt idx="114">
                  <c:v>1.9513210504879072E-2</c:v>
                </c:pt>
                <c:pt idx="115">
                  <c:v>1.9091419806138561E-2</c:v>
                </c:pt>
                <c:pt idx="116">
                  <c:v>1.8681055633471395E-2</c:v>
                </c:pt>
                <c:pt idx="117">
                  <c:v>1.8315004619725909E-2</c:v>
                </c:pt>
                <c:pt idx="118">
                  <c:v>1.7901320827992829E-2</c:v>
                </c:pt>
                <c:pt idx="119">
                  <c:v>1.7502886983770501E-2</c:v>
                </c:pt>
                <c:pt idx="120">
                  <c:v>1.7146806593020852E-2</c:v>
                </c:pt>
                <c:pt idx="121">
                  <c:v>1.6833102923898873E-2</c:v>
                </c:pt>
                <c:pt idx="122">
                  <c:v>1.6508537463562959E-2</c:v>
                </c:pt>
                <c:pt idx="123">
                  <c:v>1.6183670994490282E-2</c:v>
                </c:pt>
                <c:pt idx="124">
                  <c:v>1.589677240257557E-2</c:v>
                </c:pt>
                <c:pt idx="125">
                  <c:v>1.5579001325686029E-2</c:v>
                </c:pt>
                <c:pt idx="126">
                  <c:v>1.5261156134056321E-2</c:v>
                </c:pt>
                <c:pt idx="127">
                  <c:v>1.499512391262854E-2</c:v>
                </c:pt>
                <c:pt idx="128">
                  <c:v>1.4706844870838844E-2</c:v>
                </c:pt>
                <c:pt idx="129">
                  <c:v>1.4415531608248556E-2</c:v>
                </c:pt>
                <c:pt idx="130">
                  <c:v>1.4117609238933435E-2</c:v>
                </c:pt>
                <c:pt idx="131">
                  <c:v>1.3843346542866947E-2</c:v>
                </c:pt>
                <c:pt idx="132">
                  <c:v>1.3588261027621002E-2</c:v>
                </c:pt>
                <c:pt idx="133">
                  <c:v>1.3314124984052607E-2</c:v>
                </c:pt>
                <c:pt idx="134">
                  <c:v>1.3078858766492202E-2</c:v>
                </c:pt>
                <c:pt idx="135">
                  <c:v>1.2810951892070051E-2</c:v>
                </c:pt>
                <c:pt idx="136">
                  <c:v>1.2542083886891358E-2</c:v>
                </c:pt>
                <c:pt idx="137">
                  <c:v>1.2322766573895114E-2</c:v>
                </c:pt>
                <c:pt idx="138">
                  <c:v>1.2107884167651713E-2</c:v>
                </c:pt>
                <c:pt idx="139">
                  <c:v>1.1868579103071132E-2</c:v>
                </c:pt>
                <c:pt idx="140">
                  <c:v>1.1670645426688555E-2</c:v>
                </c:pt>
                <c:pt idx="141">
                  <c:v>1.1491563644483163E-2</c:v>
                </c:pt>
                <c:pt idx="142">
                  <c:v>1.1288780791351195E-2</c:v>
                </c:pt>
                <c:pt idx="143">
                  <c:v>1.1071975849164162E-2</c:v>
                </c:pt>
                <c:pt idx="144">
                  <c:v>1.0888988130407388E-2</c:v>
                </c:pt>
                <c:pt idx="145">
                  <c:v>1.0705373358059508E-2</c:v>
                </c:pt>
                <c:pt idx="146">
                  <c:v>1.0551051066277036E-2</c:v>
                </c:pt>
                <c:pt idx="147">
                  <c:v>1.0396967046515507E-2</c:v>
                </c:pt>
                <c:pt idx="148">
                  <c:v>1.0223839722045512E-2</c:v>
                </c:pt>
                <c:pt idx="149">
                  <c:v>1.0037322710791741E-2</c:v>
                </c:pt>
                <c:pt idx="150">
                  <c:v>9.8459583830478106E-3</c:v>
                </c:pt>
                <c:pt idx="151">
                  <c:v>9.6877076851188508E-3</c:v>
                </c:pt>
                <c:pt idx="152">
                  <c:v>9.5389627169907166E-3</c:v>
                </c:pt>
                <c:pt idx="153">
                  <c:v>9.3881878061128701E-3</c:v>
                </c:pt>
                <c:pt idx="154">
                  <c:v>9.2350008812366619E-3</c:v>
                </c:pt>
                <c:pt idx="155">
                  <c:v>9.1205742014392743E-3</c:v>
                </c:pt>
                <c:pt idx="156">
                  <c:v>8.9724415579523539E-3</c:v>
                </c:pt>
                <c:pt idx="157">
                  <c:v>8.868057405931112E-3</c:v>
                </c:pt>
                <c:pt idx="158">
                  <c:v>8.7100596626502533E-3</c:v>
                </c:pt>
                <c:pt idx="159">
                  <c:v>8.5885074260312853E-3</c:v>
                </c:pt>
                <c:pt idx="160">
                  <c:v>8.4469930476923985E-3</c:v>
                </c:pt>
                <c:pt idx="161">
                  <c:v>8.3431784017674402E-3</c:v>
                </c:pt>
                <c:pt idx="162">
                  <c:v>8.2196288659621922E-3</c:v>
                </c:pt>
                <c:pt idx="163">
                  <c:v>8.1153801303025432E-3</c:v>
                </c:pt>
                <c:pt idx="164">
                  <c:v>7.9798296464417707E-3</c:v>
                </c:pt>
                <c:pt idx="165">
                  <c:v>7.8349470287554634E-3</c:v>
                </c:pt>
                <c:pt idx="166">
                  <c:v>7.7071430126504541E-3</c:v>
                </c:pt>
                <c:pt idx="167">
                  <c:v>7.5963164588690344E-3</c:v>
                </c:pt>
                <c:pt idx="168">
                  <c:v>7.493140657050648E-3</c:v>
                </c:pt>
                <c:pt idx="169">
                  <c:v>7.3862705562801577E-3</c:v>
                </c:pt>
                <c:pt idx="170">
                  <c:v>7.2915912896823459E-3</c:v>
                </c:pt>
                <c:pt idx="171">
                  <c:v>7.1927757551541955E-3</c:v>
                </c:pt>
                <c:pt idx="172">
                  <c:v>7.0941181966907131E-3</c:v>
                </c:pt>
                <c:pt idx="173">
                  <c:v>6.9768189116455864E-3</c:v>
                </c:pt>
                <c:pt idx="174">
                  <c:v>6.8726619876684257E-3</c:v>
                </c:pt>
                <c:pt idx="175">
                  <c:v>6.7621956244368004E-3</c:v>
                </c:pt>
                <c:pt idx="176">
                  <c:v>6.6580192301690802E-3</c:v>
                </c:pt>
                <c:pt idx="177">
                  <c:v>6.583171384680152E-3</c:v>
                </c:pt>
                <c:pt idx="178">
                  <c:v>6.5004030778559275E-3</c:v>
                </c:pt>
                <c:pt idx="179">
                  <c:v>6.4179215945336324E-3</c:v>
                </c:pt>
                <c:pt idx="180">
                  <c:v>6.3291284382220522E-3</c:v>
                </c:pt>
                <c:pt idx="181">
                  <c:v>6.2608820935739704E-3</c:v>
                </c:pt>
                <c:pt idx="182">
                  <c:v>6.1617067163434068E-3</c:v>
                </c:pt>
                <c:pt idx="183">
                  <c:v>6.0934510200355251E-3</c:v>
                </c:pt>
                <c:pt idx="184">
                  <c:v>6.0333553710114089E-3</c:v>
                </c:pt>
                <c:pt idx="185">
                  <c:v>5.9555258595791879E-3</c:v>
                </c:pt>
                <c:pt idx="186">
                  <c:v>5.8695349197261711E-3</c:v>
                </c:pt>
                <c:pt idx="187">
                  <c:v>5.7823646723655772E-3</c:v>
                </c:pt>
                <c:pt idx="188">
                  <c:v>5.6917636925830819E-3</c:v>
                </c:pt>
              </c:numCache>
            </c:numRef>
          </c:yVal>
          <c:smooth val="1"/>
          <c:extLst>
            <c:ext xmlns:c16="http://schemas.microsoft.com/office/drawing/2014/chart" uri="{C3380CC4-5D6E-409C-BE32-E72D297353CC}">
              <c16:uniqueId val="{00000002-F52A-4900-AF28-BEB8DAFF24C5}"/>
            </c:ext>
          </c:extLst>
        </c:ser>
        <c:dLbls>
          <c:showLegendKey val="0"/>
          <c:showVal val="0"/>
          <c:showCatName val="0"/>
          <c:showSerName val="0"/>
          <c:showPercent val="0"/>
          <c:showBubbleSize val="0"/>
        </c:dLbls>
        <c:axId val="1006796576"/>
        <c:axId val="1084302032"/>
      </c:scatterChart>
      <c:valAx>
        <c:axId val="1006796576"/>
        <c:scaling>
          <c:orientation val="minMax"/>
          <c:max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0" i="0" baseline="0">
                    <a:effectLst/>
                  </a:rPr>
                  <a:t>Average Price Per Mile For Alternatives to Owned Cars</a:t>
                </a:r>
                <a:endParaRPr lang="en-US">
                  <a:effectLst/>
                </a:endParaRPr>
              </a:p>
            </c:rich>
          </c:tx>
          <c:layout>
            <c:manualLayout>
              <c:xMode val="edge"/>
              <c:yMode val="edge"/>
              <c:x val="0.20252796762356631"/>
              <c:y val="0.9033556232278010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84302032"/>
        <c:crosses val="autoZero"/>
        <c:crossBetween val="midCat"/>
        <c:majorUnit val="0.25"/>
      </c:valAx>
      <c:valAx>
        <c:axId val="10843020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06796576"/>
        <c:crosses val="autoZero"/>
        <c:crossBetween val="midCat"/>
      </c:valAx>
      <c:spPr>
        <a:noFill/>
        <a:ln>
          <a:noFill/>
        </a:ln>
        <a:effectLst/>
      </c:spPr>
    </c:plotArea>
    <c:legend>
      <c:legendPos val="b"/>
      <c:layout>
        <c:manualLayout>
          <c:xMode val="edge"/>
          <c:yMode val="edge"/>
          <c:x val="0.70444340033264241"/>
          <c:y val="0.21126091442695227"/>
          <c:w val="0.18562650071054049"/>
          <c:h val="0.16521416380164777"/>
        </c:manualLayout>
      </c:layout>
      <c:overlay val="0"/>
      <c:spPr>
        <a:solidFill>
          <a:schemeClr val="bg1"/>
        </a:solidFill>
        <a:ln w="9525">
          <a:solidFill>
            <a:schemeClr val="bg1">
              <a:lumMod val="85000"/>
            </a:schemeClr>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i="0" baseline="0" dirty="0">
                <a:effectLst/>
              </a:rPr>
              <a:t>Fraction of Households, Owned Cars, and Owned Car VMT Economically Shed By Price Point in Mid-Hi Density U.S. BG Including Parking Costs, 2017</a:t>
            </a:r>
            <a:endParaRPr lang="en-US" sz="2400" dirty="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897765760883669E-2"/>
          <c:y val="0.1686493264570762"/>
          <c:w val="0.8549834399384294"/>
          <c:h val="0.65452003532402225"/>
        </c:manualLayout>
      </c:layout>
      <c:scatterChart>
        <c:scatterStyle val="smoothMarker"/>
        <c:varyColors val="0"/>
        <c:ser>
          <c:idx val="0"/>
          <c:order val="0"/>
          <c:tx>
            <c:strRef>
              <c:f>'Mid-Hi IncPark'!$C$1</c:f>
              <c:strCache>
                <c:ptCount val="1"/>
                <c:pt idx="0">
                  <c:v>Households</c:v>
                </c:pt>
              </c:strCache>
            </c:strRef>
          </c:tx>
          <c:spPr>
            <a:ln w="50800" cap="rnd">
              <a:solidFill>
                <a:schemeClr val="accent1"/>
              </a:solidFill>
              <a:round/>
            </a:ln>
            <a:effectLst/>
          </c:spPr>
          <c:marker>
            <c:symbol val="none"/>
          </c:marker>
          <c:xVal>
            <c:numRef>
              <c:f>'Mid-Hi IncPark'!$B$2:$B$192</c:f>
              <c:numCache>
                <c:formatCode>_("$"* #,##0.00_);_("$"* \(#,##0.00\);_("$"* "-"??_);_(@_)</c:formatCode>
                <c:ptCount val="191"/>
                <c:pt idx="0">
                  <c:v>0.12</c:v>
                </c:pt>
                <c:pt idx="1">
                  <c:v>0.13</c:v>
                </c:pt>
                <c:pt idx="2">
                  <c:v>0.14000000000000001</c:v>
                </c:pt>
                <c:pt idx="3">
                  <c:v>0.15</c:v>
                </c:pt>
                <c:pt idx="4">
                  <c:v>0.16</c:v>
                </c:pt>
                <c:pt idx="5">
                  <c:v>0.17</c:v>
                </c:pt>
                <c:pt idx="6">
                  <c:v>0.18</c:v>
                </c:pt>
                <c:pt idx="7">
                  <c:v>0.19</c:v>
                </c:pt>
                <c:pt idx="8">
                  <c:v>0.2</c:v>
                </c:pt>
                <c:pt idx="9">
                  <c:v>0.21</c:v>
                </c:pt>
                <c:pt idx="10">
                  <c:v>0.22</c:v>
                </c:pt>
                <c:pt idx="11">
                  <c:v>0.23</c:v>
                </c:pt>
                <c:pt idx="12">
                  <c:v>0.24</c:v>
                </c:pt>
                <c:pt idx="13">
                  <c:v>0.25</c:v>
                </c:pt>
                <c:pt idx="14">
                  <c:v>0.26</c:v>
                </c:pt>
                <c:pt idx="15">
                  <c:v>0.27</c:v>
                </c:pt>
                <c:pt idx="16">
                  <c:v>0.28000000000000003</c:v>
                </c:pt>
                <c:pt idx="17">
                  <c:v>0.28999999999999998</c:v>
                </c:pt>
                <c:pt idx="18">
                  <c:v>0.3</c:v>
                </c:pt>
                <c:pt idx="19">
                  <c:v>0.31</c:v>
                </c:pt>
                <c:pt idx="20">
                  <c:v>0.32</c:v>
                </c:pt>
                <c:pt idx="21">
                  <c:v>0.33</c:v>
                </c:pt>
                <c:pt idx="22">
                  <c:v>0.34</c:v>
                </c:pt>
                <c:pt idx="23">
                  <c:v>0.35</c:v>
                </c:pt>
                <c:pt idx="24">
                  <c:v>0.36</c:v>
                </c:pt>
                <c:pt idx="25">
                  <c:v>0.37</c:v>
                </c:pt>
                <c:pt idx="26">
                  <c:v>0.38</c:v>
                </c:pt>
                <c:pt idx="27">
                  <c:v>0.39</c:v>
                </c:pt>
                <c:pt idx="28">
                  <c:v>0.4</c:v>
                </c:pt>
                <c:pt idx="29">
                  <c:v>0.41</c:v>
                </c:pt>
                <c:pt idx="30">
                  <c:v>0.42</c:v>
                </c:pt>
                <c:pt idx="31">
                  <c:v>0.43</c:v>
                </c:pt>
                <c:pt idx="32">
                  <c:v>0.44</c:v>
                </c:pt>
                <c:pt idx="33">
                  <c:v>0.45</c:v>
                </c:pt>
                <c:pt idx="34">
                  <c:v>0.46</c:v>
                </c:pt>
                <c:pt idx="35">
                  <c:v>0.47</c:v>
                </c:pt>
                <c:pt idx="36">
                  <c:v>0.48</c:v>
                </c:pt>
                <c:pt idx="37">
                  <c:v>0.49</c:v>
                </c:pt>
                <c:pt idx="38">
                  <c:v>0.5</c:v>
                </c:pt>
                <c:pt idx="39">
                  <c:v>0.51</c:v>
                </c:pt>
                <c:pt idx="40">
                  <c:v>0.52</c:v>
                </c:pt>
                <c:pt idx="41">
                  <c:v>0.53</c:v>
                </c:pt>
                <c:pt idx="42">
                  <c:v>0.54</c:v>
                </c:pt>
                <c:pt idx="43">
                  <c:v>0.55000000000000004</c:v>
                </c:pt>
                <c:pt idx="44">
                  <c:v>0.56000000000000005</c:v>
                </c:pt>
                <c:pt idx="45">
                  <c:v>0.56999999999999995</c:v>
                </c:pt>
                <c:pt idx="46">
                  <c:v>0.57999999999999996</c:v>
                </c:pt>
                <c:pt idx="47">
                  <c:v>0.59</c:v>
                </c:pt>
                <c:pt idx="48">
                  <c:v>0.6</c:v>
                </c:pt>
                <c:pt idx="49">
                  <c:v>0.61</c:v>
                </c:pt>
                <c:pt idx="50">
                  <c:v>0.62</c:v>
                </c:pt>
                <c:pt idx="51">
                  <c:v>0.63</c:v>
                </c:pt>
                <c:pt idx="52">
                  <c:v>0.64</c:v>
                </c:pt>
                <c:pt idx="53">
                  <c:v>0.65</c:v>
                </c:pt>
                <c:pt idx="54">
                  <c:v>0.66</c:v>
                </c:pt>
                <c:pt idx="55">
                  <c:v>0.67</c:v>
                </c:pt>
                <c:pt idx="56">
                  <c:v>0.68</c:v>
                </c:pt>
                <c:pt idx="57">
                  <c:v>0.69</c:v>
                </c:pt>
                <c:pt idx="58">
                  <c:v>0.7</c:v>
                </c:pt>
                <c:pt idx="59">
                  <c:v>0.71</c:v>
                </c:pt>
                <c:pt idx="60">
                  <c:v>0.72</c:v>
                </c:pt>
                <c:pt idx="61">
                  <c:v>0.73</c:v>
                </c:pt>
                <c:pt idx="62">
                  <c:v>0.74</c:v>
                </c:pt>
                <c:pt idx="63">
                  <c:v>0.75</c:v>
                </c:pt>
                <c:pt idx="64">
                  <c:v>0.76</c:v>
                </c:pt>
                <c:pt idx="65">
                  <c:v>0.77</c:v>
                </c:pt>
                <c:pt idx="66">
                  <c:v>0.78</c:v>
                </c:pt>
                <c:pt idx="67">
                  <c:v>0.79</c:v>
                </c:pt>
                <c:pt idx="68">
                  <c:v>0.8</c:v>
                </c:pt>
                <c:pt idx="69">
                  <c:v>0.81</c:v>
                </c:pt>
                <c:pt idx="70">
                  <c:v>0.82</c:v>
                </c:pt>
                <c:pt idx="71">
                  <c:v>0.83</c:v>
                </c:pt>
                <c:pt idx="72">
                  <c:v>0.84</c:v>
                </c:pt>
                <c:pt idx="73">
                  <c:v>0.85</c:v>
                </c:pt>
                <c:pt idx="74">
                  <c:v>0.86</c:v>
                </c:pt>
                <c:pt idx="75">
                  <c:v>0.87</c:v>
                </c:pt>
                <c:pt idx="76">
                  <c:v>0.88</c:v>
                </c:pt>
                <c:pt idx="77">
                  <c:v>0.89</c:v>
                </c:pt>
                <c:pt idx="78">
                  <c:v>0.9</c:v>
                </c:pt>
                <c:pt idx="79">
                  <c:v>0.91</c:v>
                </c:pt>
                <c:pt idx="80">
                  <c:v>0.92</c:v>
                </c:pt>
                <c:pt idx="81">
                  <c:v>0.93</c:v>
                </c:pt>
                <c:pt idx="82">
                  <c:v>0.94</c:v>
                </c:pt>
                <c:pt idx="83">
                  <c:v>0.95</c:v>
                </c:pt>
                <c:pt idx="84">
                  <c:v>0.96</c:v>
                </c:pt>
                <c:pt idx="85">
                  <c:v>0.97</c:v>
                </c:pt>
                <c:pt idx="86">
                  <c:v>0.98</c:v>
                </c:pt>
                <c:pt idx="87">
                  <c:v>0.99</c:v>
                </c:pt>
                <c:pt idx="88">
                  <c:v>1</c:v>
                </c:pt>
                <c:pt idx="89">
                  <c:v>1.01</c:v>
                </c:pt>
                <c:pt idx="90">
                  <c:v>1.02</c:v>
                </c:pt>
                <c:pt idx="91">
                  <c:v>1.03</c:v>
                </c:pt>
                <c:pt idx="92">
                  <c:v>1.04</c:v>
                </c:pt>
                <c:pt idx="93">
                  <c:v>1.05</c:v>
                </c:pt>
                <c:pt idx="94">
                  <c:v>1.06</c:v>
                </c:pt>
                <c:pt idx="95">
                  <c:v>1.07</c:v>
                </c:pt>
                <c:pt idx="96">
                  <c:v>1.08</c:v>
                </c:pt>
                <c:pt idx="97">
                  <c:v>1.0900000000000001</c:v>
                </c:pt>
                <c:pt idx="98">
                  <c:v>1.1000000000000001</c:v>
                </c:pt>
                <c:pt idx="99">
                  <c:v>1.1100000000000001</c:v>
                </c:pt>
                <c:pt idx="100">
                  <c:v>1.1200000000000001</c:v>
                </c:pt>
                <c:pt idx="101">
                  <c:v>1.1299999999999999</c:v>
                </c:pt>
                <c:pt idx="102">
                  <c:v>1.1399999999999999</c:v>
                </c:pt>
                <c:pt idx="103">
                  <c:v>1.1499999999999999</c:v>
                </c:pt>
                <c:pt idx="104">
                  <c:v>1.1599999999999999</c:v>
                </c:pt>
                <c:pt idx="105">
                  <c:v>1.17</c:v>
                </c:pt>
                <c:pt idx="106">
                  <c:v>1.18</c:v>
                </c:pt>
                <c:pt idx="107">
                  <c:v>1.19</c:v>
                </c:pt>
                <c:pt idx="108">
                  <c:v>1.2</c:v>
                </c:pt>
                <c:pt idx="109">
                  <c:v>1.21</c:v>
                </c:pt>
                <c:pt idx="110">
                  <c:v>1.22</c:v>
                </c:pt>
                <c:pt idx="111">
                  <c:v>1.23</c:v>
                </c:pt>
                <c:pt idx="112">
                  <c:v>1.24</c:v>
                </c:pt>
                <c:pt idx="113">
                  <c:v>1.25</c:v>
                </c:pt>
                <c:pt idx="114">
                  <c:v>1.26</c:v>
                </c:pt>
                <c:pt idx="115">
                  <c:v>1.27</c:v>
                </c:pt>
                <c:pt idx="116">
                  <c:v>1.28</c:v>
                </c:pt>
                <c:pt idx="117">
                  <c:v>1.29</c:v>
                </c:pt>
                <c:pt idx="118">
                  <c:v>1.3</c:v>
                </c:pt>
                <c:pt idx="119">
                  <c:v>1.31</c:v>
                </c:pt>
                <c:pt idx="120">
                  <c:v>1.32</c:v>
                </c:pt>
                <c:pt idx="121">
                  <c:v>1.33</c:v>
                </c:pt>
                <c:pt idx="122">
                  <c:v>1.34</c:v>
                </c:pt>
                <c:pt idx="123">
                  <c:v>1.35</c:v>
                </c:pt>
                <c:pt idx="124">
                  <c:v>1.36</c:v>
                </c:pt>
                <c:pt idx="125">
                  <c:v>1.37</c:v>
                </c:pt>
                <c:pt idx="126">
                  <c:v>1.38</c:v>
                </c:pt>
                <c:pt idx="127">
                  <c:v>1.39</c:v>
                </c:pt>
                <c:pt idx="128">
                  <c:v>1.4</c:v>
                </c:pt>
                <c:pt idx="129">
                  <c:v>1.41</c:v>
                </c:pt>
                <c:pt idx="130">
                  <c:v>1.42</c:v>
                </c:pt>
                <c:pt idx="131">
                  <c:v>1.43</c:v>
                </c:pt>
                <c:pt idx="132">
                  <c:v>1.44</c:v>
                </c:pt>
                <c:pt idx="133">
                  <c:v>1.45</c:v>
                </c:pt>
                <c:pt idx="134">
                  <c:v>1.46</c:v>
                </c:pt>
                <c:pt idx="135">
                  <c:v>1.47</c:v>
                </c:pt>
                <c:pt idx="136">
                  <c:v>1.48</c:v>
                </c:pt>
                <c:pt idx="137">
                  <c:v>1.49</c:v>
                </c:pt>
                <c:pt idx="138">
                  <c:v>1.5</c:v>
                </c:pt>
                <c:pt idx="139">
                  <c:v>1.51</c:v>
                </c:pt>
                <c:pt idx="140">
                  <c:v>1.52</c:v>
                </c:pt>
                <c:pt idx="141">
                  <c:v>1.53</c:v>
                </c:pt>
                <c:pt idx="142">
                  <c:v>1.54</c:v>
                </c:pt>
                <c:pt idx="143">
                  <c:v>1.55</c:v>
                </c:pt>
                <c:pt idx="144">
                  <c:v>1.56</c:v>
                </c:pt>
                <c:pt idx="145">
                  <c:v>1.57</c:v>
                </c:pt>
                <c:pt idx="146">
                  <c:v>1.58</c:v>
                </c:pt>
                <c:pt idx="147">
                  <c:v>1.59</c:v>
                </c:pt>
                <c:pt idx="148">
                  <c:v>1.6</c:v>
                </c:pt>
                <c:pt idx="149">
                  <c:v>1.61</c:v>
                </c:pt>
                <c:pt idx="150">
                  <c:v>1.62</c:v>
                </c:pt>
                <c:pt idx="151">
                  <c:v>1.63</c:v>
                </c:pt>
                <c:pt idx="152">
                  <c:v>1.64</c:v>
                </c:pt>
                <c:pt idx="153">
                  <c:v>1.65</c:v>
                </c:pt>
                <c:pt idx="154">
                  <c:v>1.66</c:v>
                </c:pt>
                <c:pt idx="155">
                  <c:v>1.67</c:v>
                </c:pt>
                <c:pt idx="156">
                  <c:v>1.68</c:v>
                </c:pt>
                <c:pt idx="157">
                  <c:v>1.69</c:v>
                </c:pt>
                <c:pt idx="158">
                  <c:v>1.7</c:v>
                </c:pt>
                <c:pt idx="159">
                  <c:v>1.71</c:v>
                </c:pt>
                <c:pt idx="160">
                  <c:v>1.72</c:v>
                </c:pt>
                <c:pt idx="161">
                  <c:v>1.73</c:v>
                </c:pt>
                <c:pt idx="162">
                  <c:v>1.74</c:v>
                </c:pt>
                <c:pt idx="163">
                  <c:v>1.75</c:v>
                </c:pt>
                <c:pt idx="164">
                  <c:v>1.76</c:v>
                </c:pt>
                <c:pt idx="165">
                  <c:v>1.77</c:v>
                </c:pt>
                <c:pt idx="166">
                  <c:v>1.78</c:v>
                </c:pt>
                <c:pt idx="167">
                  <c:v>1.79</c:v>
                </c:pt>
                <c:pt idx="168">
                  <c:v>1.8</c:v>
                </c:pt>
                <c:pt idx="169">
                  <c:v>1.81</c:v>
                </c:pt>
                <c:pt idx="170">
                  <c:v>1.82</c:v>
                </c:pt>
                <c:pt idx="171">
                  <c:v>1.83</c:v>
                </c:pt>
                <c:pt idx="172">
                  <c:v>1.84</c:v>
                </c:pt>
                <c:pt idx="173">
                  <c:v>1.85</c:v>
                </c:pt>
                <c:pt idx="174">
                  <c:v>1.86</c:v>
                </c:pt>
                <c:pt idx="175">
                  <c:v>1.87</c:v>
                </c:pt>
                <c:pt idx="176">
                  <c:v>1.88</c:v>
                </c:pt>
                <c:pt idx="177">
                  <c:v>1.89</c:v>
                </c:pt>
                <c:pt idx="178">
                  <c:v>1.9</c:v>
                </c:pt>
                <c:pt idx="179">
                  <c:v>1.91</c:v>
                </c:pt>
                <c:pt idx="180">
                  <c:v>1.92</c:v>
                </c:pt>
                <c:pt idx="181">
                  <c:v>1.93</c:v>
                </c:pt>
                <c:pt idx="182">
                  <c:v>1.94</c:v>
                </c:pt>
                <c:pt idx="183">
                  <c:v>1.95</c:v>
                </c:pt>
                <c:pt idx="184">
                  <c:v>1.96</c:v>
                </c:pt>
                <c:pt idx="185">
                  <c:v>1.97</c:v>
                </c:pt>
                <c:pt idx="186">
                  <c:v>1.98</c:v>
                </c:pt>
                <c:pt idx="187">
                  <c:v>1.99</c:v>
                </c:pt>
                <c:pt idx="188">
                  <c:v>2</c:v>
                </c:pt>
              </c:numCache>
            </c:numRef>
          </c:xVal>
          <c:yVal>
            <c:numRef>
              <c:f>'Mid-Hi IncPark'!$C$2:$C$192</c:f>
              <c:numCache>
                <c:formatCode>General</c:formatCode>
                <c:ptCount val="191"/>
                <c:pt idx="0">
                  <c:v>0.99911186619962356</c:v>
                </c:pt>
                <c:pt idx="1">
                  <c:v>0.99910908176618407</c:v>
                </c:pt>
                <c:pt idx="2">
                  <c:v>0.99908961485222536</c:v>
                </c:pt>
                <c:pt idx="3">
                  <c:v>0.99902724096419004</c:v>
                </c:pt>
                <c:pt idx="4">
                  <c:v>0.99886320270228512</c:v>
                </c:pt>
                <c:pt idx="5">
                  <c:v>0.99876482413903989</c:v>
                </c:pt>
                <c:pt idx="6">
                  <c:v>0.998292754033274</c:v>
                </c:pt>
                <c:pt idx="7">
                  <c:v>0.99769729853416267</c:v>
                </c:pt>
                <c:pt idx="8">
                  <c:v>0.99693423942476067</c:v>
                </c:pt>
                <c:pt idx="9">
                  <c:v>0.99560865241302254</c:v>
                </c:pt>
                <c:pt idx="10">
                  <c:v>0.99369457843379716</c:v>
                </c:pt>
                <c:pt idx="11">
                  <c:v>0.99258776859955833</c:v>
                </c:pt>
                <c:pt idx="12">
                  <c:v>0.99058447099280911</c:v>
                </c:pt>
                <c:pt idx="13">
                  <c:v>0.98841878083091217</c:v>
                </c:pt>
                <c:pt idx="14">
                  <c:v>0.98519893581506157</c:v>
                </c:pt>
                <c:pt idx="15">
                  <c:v>0.9808359700881526</c:v>
                </c:pt>
                <c:pt idx="16">
                  <c:v>0.97742822376757299</c:v>
                </c:pt>
                <c:pt idx="17">
                  <c:v>0.97190029418833446</c:v>
                </c:pt>
                <c:pt idx="18">
                  <c:v>0.96697496255016335</c:v>
                </c:pt>
                <c:pt idx="19">
                  <c:v>0.96137143910084399</c:v>
                </c:pt>
                <c:pt idx="20">
                  <c:v>0.95219325564173496</c:v>
                </c:pt>
                <c:pt idx="21">
                  <c:v>0.94587870646208838</c:v>
                </c:pt>
                <c:pt idx="22">
                  <c:v>0.93825328114044648</c:v>
                </c:pt>
                <c:pt idx="23">
                  <c:v>0.93032279535995044</c:v>
                </c:pt>
                <c:pt idx="24">
                  <c:v>0.91877476504717026</c:v>
                </c:pt>
                <c:pt idx="25">
                  <c:v>0.90941884232816483</c:v>
                </c:pt>
                <c:pt idx="26">
                  <c:v>0.90001957782955511</c:v>
                </c:pt>
                <c:pt idx="27">
                  <c:v>0.89086562286166993</c:v>
                </c:pt>
                <c:pt idx="28">
                  <c:v>0.8812185952302426</c:v>
                </c:pt>
                <c:pt idx="29">
                  <c:v>0.87062174807366433</c:v>
                </c:pt>
                <c:pt idx="30">
                  <c:v>0.85909059904485596</c:v>
                </c:pt>
                <c:pt idx="31">
                  <c:v>0.84891381191373216</c:v>
                </c:pt>
                <c:pt idx="32">
                  <c:v>0.83814073368254394</c:v>
                </c:pt>
                <c:pt idx="33">
                  <c:v>0.82399805842510443</c:v>
                </c:pt>
                <c:pt idx="34">
                  <c:v>0.80956988701281596</c:v>
                </c:pt>
                <c:pt idx="35">
                  <c:v>0.7981226107675039</c:v>
                </c:pt>
                <c:pt idx="36">
                  <c:v>0.78555012118422696</c:v>
                </c:pt>
                <c:pt idx="37">
                  <c:v>0.7741173210253931</c:v>
                </c:pt>
                <c:pt idx="38">
                  <c:v>0.76098128333722526</c:v>
                </c:pt>
                <c:pt idx="39">
                  <c:v>0.7484801473807966</c:v>
                </c:pt>
                <c:pt idx="40">
                  <c:v>0.73676450806371707</c:v>
                </c:pt>
                <c:pt idx="41">
                  <c:v>0.72654198468517062</c:v>
                </c:pt>
                <c:pt idx="42">
                  <c:v>0.71455179601184149</c:v>
                </c:pt>
                <c:pt idx="43">
                  <c:v>0.70117529153166325</c:v>
                </c:pt>
                <c:pt idx="44">
                  <c:v>0.69098885005498656</c:v>
                </c:pt>
                <c:pt idx="45">
                  <c:v>0.67950953164110595</c:v>
                </c:pt>
                <c:pt idx="46">
                  <c:v>0.66782533743031425</c:v>
                </c:pt>
                <c:pt idx="47">
                  <c:v>0.65799461853671581</c:v>
                </c:pt>
                <c:pt idx="48">
                  <c:v>0.64710113698183813</c:v>
                </c:pt>
                <c:pt idx="49">
                  <c:v>0.63748759737797367</c:v>
                </c:pt>
                <c:pt idx="50">
                  <c:v>0.62749071182362082</c:v>
                </c:pt>
                <c:pt idx="51">
                  <c:v>0.61866826128980579</c:v>
                </c:pt>
                <c:pt idx="52">
                  <c:v>0.60756407152140979</c:v>
                </c:pt>
                <c:pt idx="53">
                  <c:v>0.59759188863838109</c:v>
                </c:pt>
                <c:pt idx="54">
                  <c:v>0.58794531890832169</c:v>
                </c:pt>
                <c:pt idx="55">
                  <c:v>0.57886504027544006</c:v>
                </c:pt>
                <c:pt idx="56">
                  <c:v>0.57181746127140798</c:v>
                </c:pt>
                <c:pt idx="57">
                  <c:v>0.56212909295826408</c:v>
                </c:pt>
                <c:pt idx="58">
                  <c:v>0.55339087122552011</c:v>
                </c:pt>
                <c:pt idx="59">
                  <c:v>0.54446895371252224</c:v>
                </c:pt>
                <c:pt idx="60">
                  <c:v>0.53474647473303993</c:v>
                </c:pt>
                <c:pt idx="61">
                  <c:v>0.52628040714099233</c:v>
                </c:pt>
                <c:pt idx="62">
                  <c:v>0.51942746924818195</c:v>
                </c:pt>
                <c:pt idx="63">
                  <c:v>0.51038824418580031</c:v>
                </c:pt>
                <c:pt idx="64">
                  <c:v>0.50127783783648827</c:v>
                </c:pt>
                <c:pt idx="65">
                  <c:v>0.49304966680202378</c:v>
                </c:pt>
                <c:pt idx="66">
                  <c:v>0.48527761836374028</c:v>
                </c:pt>
                <c:pt idx="67">
                  <c:v>0.47660744230730023</c:v>
                </c:pt>
                <c:pt idx="68">
                  <c:v>0.46784552897223408</c:v>
                </c:pt>
                <c:pt idx="69">
                  <c:v>0.46049867916195719</c:v>
                </c:pt>
                <c:pt idx="70">
                  <c:v>0.45338678014720635</c:v>
                </c:pt>
                <c:pt idx="71">
                  <c:v>0.44621449683509595</c:v>
                </c:pt>
                <c:pt idx="72">
                  <c:v>0.437840831938483</c:v>
                </c:pt>
                <c:pt idx="73">
                  <c:v>0.43034991177018944</c:v>
                </c:pt>
                <c:pt idx="74">
                  <c:v>0.42641463777982569</c:v>
                </c:pt>
                <c:pt idx="75">
                  <c:v>0.41975048733733322</c:v>
                </c:pt>
                <c:pt idx="76">
                  <c:v>0.41325846236313857</c:v>
                </c:pt>
                <c:pt idx="77">
                  <c:v>0.40691575637256572</c:v>
                </c:pt>
                <c:pt idx="78">
                  <c:v>0.40058889864144476</c:v>
                </c:pt>
                <c:pt idx="79">
                  <c:v>0.39476035548679544</c:v>
                </c:pt>
                <c:pt idx="80">
                  <c:v>0.38818501188375287</c:v>
                </c:pt>
                <c:pt idx="81">
                  <c:v>0.38205767418626257</c:v>
                </c:pt>
                <c:pt idx="82">
                  <c:v>0.37683795847600265</c:v>
                </c:pt>
                <c:pt idx="83">
                  <c:v>0.37319334458711861</c:v>
                </c:pt>
                <c:pt idx="84">
                  <c:v>0.36889002750179789</c:v>
                </c:pt>
                <c:pt idx="85">
                  <c:v>0.36523262072216922</c:v>
                </c:pt>
                <c:pt idx="86">
                  <c:v>0.35936802230186971</c:v>
                </c:pt>
                <c:pt idx="87">
                  <c:v>0.35472413544098014</c:v>
                </c:pt>
                <c:pt idx="88">
                  <c:v>0.35023952878355091</c:v>
                </c:pt>
                <c:pt idx="89">
                  <c:v>0.34616402667504731</c:v>
                </c:pt>
                <c:pt idx="90">
                  <c:v>0.34181290681076748</c:v>
                </c:pt>
                <c:pt idx="91">
                  <c:v>0.33760667064373007</c:v>
                </c:pt>
                <c:pt idx="92">
                  <c:v>0.33304187966893406</c:v>
                </c:pt>
                <c:pt idx="93">
                  <c:v>0.32995645893087688</c:v>
                </c:pt>
                <c:pt idx="94">
                  <c:v>0.32554195916080708</c:v>
                </c:pt>
                <c:pt idx="95">
                  <c:v>0.3202809407245909</c:v>
                </c:pt>
                <c:pt idx="96">
                  <c:v>0.31658771331608426</c:v>
                </c:pt>
                <c:pt idx="97">
                  <c:v>0.3130982402073752</c:v>
                </c:pt>
                <c:pt idx="98">
                  <c:v>0.30988363287316267</c:v>
                </c:pt>
                <c:pt idx="99">
                  <c:v>0.30666183672565284</c:v>
                </c:pt>
                <c:pt idx="100">
                  <c:v>0.3035916251391777</c:v>
                </c:pt>
                <c:pt idx="101">
                  <c:v>0.2997599179683752</c:v>
                </c:pt>
                <c:pt idx="102">
                  <c:v>0.29678267944975179</c:v>
                </c:pt>
                <c:pt idx="103">
                  <c:v>0.29417668039288891</c:v>
                </c:pt>
                <c:pt idx="104">
                  <c:v>0.29075057941321325</c:v>
                </c:pt>
                <c:pt idx="105">
                  <c:v>0.28790993468117632</c:v>
                </c:pt>
                <c:pt idx="106">
                  <c:v>0.28487360359696734</c:v>
                </c:pt>
                <c:pt idx="107">
                  <c:v>0.28153986264392661</c:v>
                </c:pt>
                <c:pt idx="108">
                  <c:v>0.27853061646315047</c:v>
                </c:pt>
                <c:pt idx="109">
                  <c:v>0.27507957649738146</c:v>
                </c:pt>
                <c:pt idx="110">
                  <c:v>0.27116346156130322</c:v>
                </c:pt>
                <c:pt idx="111">
                  <c:v>0.26813269796450623</c:v>
                </c:pt>
                <c:pt idx="112">
                  <c:v>0.26540701883274098</c:v>
                </c:pt>
                <c:pt idx="113">
                  <c:v>0.26300020661081902</c:v>
                </c:pt>
                <c:pt idx="114">
                  <c:v>0.26101739653257916</c:v>
                </c:pt>
                <c:pt idx="115">
                  <c:v>0.25828083185856665</c:v>
                </c:pt>
                <c:pt idx="116">
                  <c:v>0.25619831360302558</c:v>
                </c:pt>
                <c:pt idx="117">
                  <c:v>0.25414060902169699</c:v>
                </c:pt>
                <c:pt idx="118">
                  <c:v>0.25153251835381141</c:v>
                </c:pt>
                <c:pt idx="119">
                  <c:v>0.24816043229729046</c:v>
                </c:pt>
                <c:pt idx="120">
                  <c:v>0.24564748446481577</c:v>
                </c:pt>
                <c:pt idx="121">
                  <c:v>0.24334007680262792</c:v>
                </c:pt>
                <c:pt idx="122">
                  <c:v>0.24066792341941523</c:v>
                </c:pt>
                <c:pt idx="123">
                  <c:v>0.23841657383256765</c:v>
                </c:pt>
                <c:pt idx="124">
                  <c:v>0.23633748662057374</c:v>
                </c:pt>
                <c:pt idx="125">
                  <c:v>0.23391230069913604</c:v>
                </c:pt>
                <c:pt idx="126">
                  <c:v>0.23170244228257242</c:v>
                </c:pt>
                <c:pt idx="127">
                  <c:v>0.2302535104568405</c:v>
                </c:pt>
                <c:pt idx="128">
                  <c:v>0.22840308283525079</c:v>
                </c:pt>
                <c:pt idx="129">
                  <c:v>0.22598251575132855</c:v>
                </c:pt>
                <c:pt idx="130">
                  <c:v>0.22434663715109104</c:v>
                </c:pt>
                <c:pt idx="131">
                  <c:v>0.22194018521684633</c:v>
                </c:pt>
                <c:pt idx="132">
                  <c:v>0.22008670471678904</c:v>
                </c:pt>
                <c:pt idx="133">
                  <c:v>0.21712048302934972</c:v>
                </c:pt>
                <c:pt idx="134">
                  <c:v>0.21575901918535489</c:v>
                </c:pt>
                <c:pt idx="135">
                  <c:v>0.21404817851291102</c:v>
                </c:pt>
                <c:pt idx="136">
                  <c:v>0.21216463716105005</c:v>
                </c:pt>
                <c:pt idx="137">
                  <c:v>0.21054561610028688</c:v>
                </c:pt>
                <c:pt idx="138">
                  <c:v>0.20877494291652487</c:v>
                </c:pt>
                <c:pt idx="139">
                  <c:v>0.20680680203486768</c:v>
                </c:pt>
                <c:pt idx="140">
                  <c:v>0.20538600189786582</c:v>
                </c:pt>
                <c:pt idx="141">
                  <c:v>0.20366828320285291</c:v>
                </c:pt>
                <c:pt idx="142">
                  <c:v>0.20102119781145034</c:v>
                </c:pt>
                <c:pt idx="143">
                  <c:v>0.198811875502377</c:v>
                </c:pt>
                <c:pt idx="144">
                  <c:v>0.19720952630748023</c:v>
                </c:pt>
                <c:pt idx="145">
                  <c:v>0.19560769335410233</c:v>
                </c:pt>
                <c:pt idx="146">
                  <c:v>0.19440501168293378</c:v>
                </c:pt>
                <c:pt idx="147">
                  <c:v>0.19282686297854612</c:v>
                </c:pt>
                <c:pt idx="148">
                  <c:v>0.19141427596688199</c:v>
                </c:pt>
                <c:pt idx="149">
                  <c:v>0.18910893517524752</c:v>
                </c:pt>
                <c:pt idx="150">
                  <c:v>0.1872663877594849</c:v>
                </c:pt>
                <c:pt idx="151">
                  <c:v>0.1859447388663954</c:v>
                </c:pt>
                <c:pt idx="152">
                  <c:v>0.18444312805264518</c:v>
                </c:pt>
                <c:pt idx="153">
                  <c:v>0.18276593695156385</c:v>
                </c:pt>
                <c:pt idx="154">
                  <c:v>0.1805743816343961</c:v>
                </c:pt>
                <c:pt idx="155">
                  <c:v>0.17966892074211549</c:v>
                </c:pt>
                <c:pt idx="156">
                  <c:v>0.17890303385691619</c:v>
                </c:pt>
                <c:pt idx="157">
                  <c:v>0.17801753731149572</c:v>
                </c:pt>
                <c:pt idx="158">
                  <c:v>0.17588611970723622</c:v>
                </c:pt>
                <c:pt idx="159">
                  <c:v>0.17478704241216902</c:v>
                </c:pt>
                <c:pt idx="160">
                  <c:v>0.17295852094698994</c:v>
                </c:pt>
                <c:pt idx="161">
                  <c:v>0.17184526509960185</c:v>
                </c:pt>
                <c:pt idx="162">
                  <c:v>0.17050842364583252</c:v>
                </c:pt>
                <c:pt idx="163">
                  <c:v>0.16964014198325794</c:v>
                </c:pt>
                <c:pt idx="164">
                  <c:v>0.16857606072424036</c:v>
                </c:pt>
                <c:pt idx="165">
                  <c:v>0.16662608060966</c:v>
                </c:pt>
                <c:pt idx="166">
                  <c:v>0.16497985758399414</c:v>
                </c:pt>
                <c:pt idx="167">
                  <c:v>0.16390789205064094</c:v>
                </c:pt>
                <c:pt idx="168">
                  <c:v>0.16319653095906228</c:v>
                </c:pt>
                <c:pt idx="169">
                  <c:v>0.16141683477211755</c:v>
                </c:pt>
                <c:pt idx="170">
                  <c:v>0.16058384315654506</c:v>
                </c:pt>
                <c:pt idx="171">
                  <c:v>0.15948667888585988</c:v>
                </c:pt>
                <c:pt idx="172">
                  <c:v>0.15865121488932432</c:v>
                </c:pt>
                <c:pt idx="173">
                  <c:v>0.15734059282209312</c:v>
                </c:pt>
                <c:pt idx="174">
                  <c:v>0.15629640614710727</c:v>
                </c:pt>
                <c:pt idx="175">
                  <c:v>0.15511160657594603</c:v>
                </c:pt>
                <c:pt idx="176">
                  <c:v>0.15404312190592651</c:v>
                </c:pt>
                <c:pt idx="177">
                  <c:v>0.15263326984631176</c:v>
                </c:pt>
                <c:pt idx="178">
                  <c:v>0.15177935732416881</c:v>
                </c:pt>
                <c:pt idx="179">
                  <c:v>0.15061676842447369</c:v>
                </c:pt>
                <c:pt idx="180">
                  <c:v>0.14978464491914878</c:v>
                </c:pt>
                <c:pt idx="181">
                  <c:v>0.14869060784158727</c:v>
                </c:pt>
                <c:pt idx="182">
                  <c:v>0.14780265656893421</c:v>
                </c:pt>
                <c:pt idx="183">
                  <c:v>0.14704489012089161</c:v>
                </c:pt>
                <c:pt idx="184">
                  <c:v>0.1465411343906986</c:v>
                </c:pt>
                <c:pt idx="185">
                  <c:v>0.14547130161445954</c:v>
                </c:pt>
                <c:pt idx="186">
                  <c:v>0.14484349676572705</c:v>
                </c:pt>
                <c:pt idx="187">
                  <c:v>0.14407564131603157</c:v>
                </c:pt>
                <c:pt idx="188">
                  <c:v>0.14306380178287892</c:v>
                </c:pt>
              </c:numCache>
            </c:numRef>
          </c:yVal>
          <c:smooth val="1"/>
          <c:extLst>
            <c:ext xmlns:c16="http://schemas.microsoft.com/office/drawing/2014/chart" uri="{C3380CC4-5D6E-409C-BE32-E72D297353CC}">
              <c16:uniqueId val="{00000000-BCF9-4F5F-A83D-19D171D29F80}"/>
            </c:ext>
          </c:extLst>
        </c:ser>
        <c:ser>
          <c:idx val="1"/>
          <c:order val="1"/>
          <c:tx>
            <c:strRef>
              <c:f>'Mid-Hi IncPark'!$D$1</c:f>
              <c:strCache>
                <c:ptCount val="1"/>
                <c:pt idx="0">
                  <c:v>Vehicles</c:v>
                </c:pt>
              </c:strCache>
            </c:strRef>
          </c:tx>
          <c:spPr>
            <a:ln w="50800" cap="rnd">
              <a:solidFill>
                <a:schemeClr val="accent2"/>
              </a:solidFill>
              <a:round/>
            </a:ln>
            <a:effectLst/>
          </c:spPr>
          <c:marker>
            <c:symbol val="none"/>
          </c:marker>
          <c:xVal>
            <c:numRef>
              <c:f>'Mid-Hi IncPark'!$B$2:$B$192</c:f>
              <c:numCache>
                <c:formatCode>_("$"* #,##0.00_);_("$"* \(#,##0.00\);_("$"* "-"??_);_(@_)</c:formatCode>
                <c:ptCount val="191"/>
                <c:pt idx="0">
                  <c:v>0.12</c:v>
                </c:pt>
                <c:pt idx="1">
                  <c:v>0.13</c:v>
                </c:pt>
                <c:pt idx="2">
                  <c:v>0.14000000000000001</c:v>
                </c:pt>
                <c:pt idx="3">
                  <c:v>0.15</c:v>
                </c:pt>
                <c:pt idx="4">
                  <c:v>0.16</c:v>
                </c:pt>
                <c:pt idx="5">
                  <c:v>0.17</c:v>
                </c:pt>
                <c:pt idx="6">
                  <c:v>0.18</c:v>
                </c:pt>
                <c:pt idx="7">
                  <c:v>0.19</c:v>
                </c:pt>
                <c:pt idx="8">
                  <c:v>0.2</c:v>
                </c:pt>
                <c:pt idx="9">
                  <c:v>0.21</c:v>
                </c:pt>
                <c:pt idx="10">
                  <c:v>0.22</c:v>
                </c:pt>
                <c:pt idx="11">
                  <c:v>0.23</c:v>
                </c:pt>
                <c:pt idx="12">
                  <c:v>0.24</c:v>
                </c:pt>
                <c:pt idx="13">
                  <c:v>0.25</c:v>
                </c:pt>
                <c:pt idx="14">
                  <c:v>0.26</c:v>
                </c:pt>
                <c:pt idx="15">
                  <c:v>0.27</c:v>
                </c:pt>
                <c:pt idx="16">
                  <c:v>0.28000000000000003</c:v>
                </c:pt>
                <c:pt idx="17">
                  <c:v>0.28999999999999998</c:v>
                </c:pt>
                <c:pt idx="18">
                  <c:v>0.3</c:v>
                </c:pt>
                <c:pt idx="19">
                  <c:v>0.31</c:v>
                </c:pt>
                <c:pt idx="20">
                  <c:v>0.32</c:v>
                </c:pt>
                <c:pt idx="21">
                  <c:v>0.33</c:v>
                </c:pt>
                <c:pt idx="22">
                  <c:v>0.34</c:v>
                </c:pt>
                <c:pt idx="23">
                  <c:v>0.35</c:v>
                </c:pt>
                <c:pt idx="24">
                  <c:v>0.36</c:v>
                </c:pt>
                <c:pt idx="25">
                  <c:v>0.37</c:v>
                </c:pt>
                <c:pt idx="26">
                  <c:v>0.38</c:v>
                </c:pt>
                <c:pt idx="27">
                  <c:v>0.39</c:v>
                </c:pt>
                <c:pt idx="28">
                  <c:v>0.4</c:v>
                </c:pt>
                <c:pt idx="29">
                  <c:v>0.41</c:v>
                </c:pt>
                <c:pt idx="30">
                  <c:v>0.42</c:v>
                </c:pt>
                <c:pt idx="31">
                  <c:v>0.43</c:v>
                </c:pt>
                <c:pt idx="32">
                  <c:v>0.44</c:v>
                </c:pt>
                <c:pt idx="33">
                  <c:v>0.45</c:v>
                </c:pt>
                <c:pt idx="34">
                  <c:v>0.46</c:v>
                </c:pt>
                <c:pt idx="35">
                  <c:v>0.47</c:v>
                </c:pt>
                <c:pt idx="36">
                  <c:v>0.48</c:v>
                </c:pt>
                <c:pt idx="37">
                  <c:v>0.49</c:v>
                </c:pt>
                <c:pt idx="38">
                  <c:v>0.5</c:v>
                </c:pt>
                <c:pt idx="39">
                  <c:v>0.51</c:v>
                </c:pt>
                <c:pt idx="40">
                  <c:v>0.52</c:v>
                </c:pt>
                <c:pt idx="41">
                  <c:v>0.53</c:v>
                </c:pt>
                <c:pt idx="42">
                  <c:v>0.54</c:v>
                </c:pt>
                <c:pt idx="43">
                  <c:v>0.55000000000000004</c:v>
                </c:pt>
                <c:pt idx="44">
                  <c:v>0.56000000000000005</c:v>
                </c:pt>
                <c:pt idx="45">
                  <c:v>0.56999999999999995</c:v>
                </c:pt>
                <c:pt idx="46">
                  <c:v>0.57999999999999996</c:v>
                </c:pt>
                <c:pt idx="47">
                  <c:v>0.59</c:v>
                </c:pt>
                <c:pt idx="48">
                  <c:v>0.6</c:v>
                </c:pt>
                <c:pt idx="49">
                  <c:v>0.61</c:v>
                </c:pt>
                <c:pt idx="50">
                  <c:v>0.62</c:v>
                </c:pt>
                <c:pt idx="51">
                  <c:v>0.63</c:v>
                </c:pt>
                <c:pt idx="52">
                  <c:v>0.64</c:v>
                </c:pt>
                <c:pt idx="53">
                  <c:v>0.65</c:v>
                </c:pt>
                <c:pt idx="54">
                  <c:v>0.66</c:v>
                </c:pt>
                <c:pt idx="55">
                  <c:v>0.67</c:v>
                </c:pt>
                <c:pt idx="56">
                  <c:v>0.68</c:v>
                </c:pt>
                <c:pt idx="57">
                  <c:v>0.69</c:v>
                </c:pt>
                <c:pt idx="58">
                  <c:v>0.7</c:v>
                </c:pt>
                <c:pt idx="59">
                  <c:v>0.71</c:v>
                </c:pt>
                <c:pt idx="60">
                  <c:v>0.72</c:v>
                </c:pt>
                <c:pt idx="61">
                  <c:v>0.73</c:v>
                </c:pt>
                <c:pt idx="62">
                  <c:v>0.74</c:v>
                </c:pt>
                <c:pt idx="63">
                  <c:v>0.75</c:v>
                </c:pt>
                <c:pt idx="64">
                  <c:v>0.76</c:v>
                </c:pt>
                <c:pt idx="65">
                  <c:v>0.77</c:v>
                </c:pt>
                <c:pt idx="66">
                  <c:v>0.78</c:v>
                </c:pt>
                <c:pt idx="67">
                  <c:v>0.79</c:v>
                </c:pt>
                <c:pt idx="68">
                  <c:v>0.8</c:v>
                </c:pt>
                <c:pt idx="69">
                  <c:v>0.81</c:v>
                </c:pt>
                <c:pt idx="70">
                  <c:v>0.82</c:v>
                </c:pt>
                <c:pt idx="71">
                  <c:v>0.83</c:v>
                </c:pt>
                <c:pt idx="72">
                  <c:v>0.84</c:v>
                </c:pt>
                <c:pt idx="73">
                  <c:v>0.85</c:v>
                </c:pt>
                <c:pt idx="74">
                  <c:v>0.86</c:v>
                </c:pt>
                <c:pt idx="75">
                  <c:v>0.87</c:v>
                </c:pt>
                <c:pt idx="76">
                  <c:v>0.88</c:v>
                </c:pt>
                <c:pt idx="77">
                  <c:v>0.89</c:v>
                </c:pt>
                <c:pt idx="78">
                  <c:v>0.9</c:v>
                </c:pt>
                <c:pt idx="79">
                  <c:v>0.91</c:v>
                </c:pt>
                <c:pt idx="80">
                  <c:v>0.92</c:v>
                </c:pt>
                <c:pt idx="81">
                  <c:v>0.93</c:v>
                </c:pt>
                <c:pt idx="82">
                  <c:v>0.94</c:v>
                </c:pt>
                <c:pt idx="83">
                  <c:v>0.95</c:v>
                </c:pt>
                <c:pt idx="84">
                  <c:v>0.96</c:v>
                </c:pt>
                <c:pt idx="85">
                  <c:v>0.97</c:v>
                </c:pt>
                <c:pt idx="86">
                  <c:v>0.98</c:v>
                </c:pt>
                <c:pt idx="87">
                  <c:v>0.99</c:v>
                </c:pt>
                <c:pt idx="88">
                  <c:v>1</c:v>
                </c:pt>
                <c:pt idx="89">
                  <c:v>1.01</c:v>
                </c:pt>
                <c:pt idx="90">
                  <c:v>1.02</c:v>
                </c:pt>
                <c:pt idx="91">
                  <c:v>1.03</c:v>
                </c:pt>
                <c:pt idx="92">
                  <c:v>1.04</c:v>
                </c:pt>
                <c:pt idx="93">
                  <c:v>1.05</c:v>
                </c:pt>
                <c:pt idx="94">
                  <c:v>1.06</c:v>
                </c:pt>
                <c:pt idx="95">
                  <c:v>1.07</c:v>
                </c:pt>
                <c:pt idx="96">
                  <c:v>1.08</c:v>
                </c:pt>
                <c:pt idx="97">
                  <c:v>1.0900000000000001</c:v>
                </c:pt>
                <c:pt idx="98">
                  <c:v>1.1000000000000001</c:v>
                </c:pt>
                <c:pt idx="99">
                  <c:v>1.1100000000000001</c:v>
                </c:pt>
                <c:pt idx="100">
                  <c:v>1.1200000000000001</c:v>
                </c:pt>
                <c:pt idx="101">
                  <c:v>1.1299999999999999</c:v>
                </c:pt>
                <c:pt idx="102">
                  <c:v>1.1399999999999999</c:v>
                </c:pt>
                <c:pt idx="103">
                  <c:v>1.1499999999999999</c:v>
                </c:pt>
                <c:pt idx="104">
                  <c:v>1.1599999999999999</c:v>
                </c:pt>
                <c:pt idx="105">
                  <c:v>1.17</c:v>
                </c:pt>
                <c:pt idx="106">
                  <c:v>1.18</c:v>
                </c:pt>
                <c:pt idx="107">
                  <c:v>1.19</c:v>
                </c:pt>
                <c:pt idx="108">
                  <c:v>1.2</c:v>
                </c:pt>
                <c:pt idx="109">
                  <c:v>1.21</c:v>
                </c:pt>
                <c:pt idx="110">
                  <c:v>1.22</c:v>
                </c:pt>
                <c:pt idx="111">
                  <c:v>1.23</c:v>
                </c:pt>
                <c:pt idx="112">
                  <c:v>1.24</c:v>
                </c:pt>
                <c:pt idx="113">
                  <c:v>1.25</c:v>
                </c:pt>
                <c:pt idx="114">
                  <c:v>1.26</c:v>
                </c:pt>
                <c:pt idx="115">
                  <c:v>1.27</c:v>
                </c:pt>
                <c:pt idx="116">
                  <c:v>1.28</c:v>
                </c:pt>
                <c:pt idx="117">
                  <c:v>1.29</c:v>
                </c:pt>
                <c:pt idx="118">
                  <c:v>1.3</c:v>
                </c:pt>
                <c:pt idx="119">
                  <c:v>1.31</c:v>
                </c:pt>
                <c:pt idx="120">
                  <c:v>1.32</c:v>
                </c:pt>
                <c:pt idx="121">
                  <c:v>1.33</c:v>
                </c:pt>
                <c:pt idx="122">
                  <c:v>1.34</c:v>
                </c:pt>
                <c:pt idx="123">
                  <c:v>1.35</c:v>
                </c:pt>
                <c:pt idx="124">
                  <c:v>1.36</c:v>
                </c:pt>
                <c:pt idx="125">
                  <c:v>1.37</c:v>
                </c:pt>
                <c:pt idx="126">
                  <c:v>1.38</c:v>
                </c:pt>
                <c:pt idx="127">
                  <c:v>1.39</c:v>
                </c:pt>
                <c:pt idx="128">
                  <c:v>1.4</c:v>
                </c:pt>
                <c:pt idx="129">
                  <c:v>1.41</c:v>
                </c:pt>
                <c:pt idx="130">
                  <c:v>1.42</c:v>
                </c:pt>
                <c:pt idx="131">
                  <c:v>1.43</c:v>
                </c:pt>
                <c:pt idx="132">
                  <c:v>1.44</c:v>
                </c:pt>
                <c:pt idx="133">
                  <c:v>1.45</c:v>
                </c:pt>
                <c:pt idx="134">
                  <c:v>1.46</c:v>
                </c:pt>
                <c:pt idx="135">
                  <c:v>1.47</c:v>
                </c:pt>
                <c:pt idx="136">
                  <c:v>1.48</c:v>
                </c:pt>
                <c:pt idx="137">
                  <c:v>1.49</c:v>
                </c:pt>
                <c:pt idx="138">
                  <c:v>1.5</c:v>
                </c:pt>
                <c:pt idx="139">
                  <c:v>1.51</c:v>
                </c:pt>
                <c:pt idx="140">
                  <c:v>1.52</c:v>
                </c:pt>
                <c:pt idx="141">
                  <c:v>1.53</c:v>
                </c:pt>
                <c:pt idx="142">
                  <c:v>1.54</c:v>
                </c:pt>
                <c:pt idx="143">
                  <c:v>1.55</c:v>
                </c:pt>
                <c:pt idx="144">
                  <c:v>1.56</c:v>
                </c:pt>
                <c:pt idx="145">
                  <c:v>1.57</c:v>
                </c:pt>
                <c:pt idx="146">
                  <c:v>1.58</c:v>
                </c:pt>
                <c:pt idx="147">
                  <c:v>1.59</c:v>
                </c:pt>
                <c:pt idx="148">
                  <c:v>1.6</c:v>
                </c:pt>
                <c:pt idx="149">
                  <c:v>1.61</c:v>
                </c:pt>
                <c:pt idx="150">
                  <c:v>1.62</c:v>
                </c:pt>
                <c:pt idx="151">
                  <c:v>1.63</c:v>
                </c:pt>
                <c:pt idx="152">
                  <c:v>1.64</c:v>
                </c:pt>
                <c:pt idx="153">
                  <c:v>1.65</c:v>
                </c:pt>
                <c:pt idx="154">
                  <c:v>1.66</c:v>
                </c:pt>
                <c:pt idx="155">
                  <c:v>1.67</c:v>
                </c:pt>
                <c:pt idx="156">
                  <c:v>1.68</c:v>
                </c:pt>
                <c:pt idx="157">
                  <c:v>1.69</c:v>
                </c:pt>
                <c:pt idx="158">
                  <c:v>1.7</c:v>
                </c:pt>
                <c:pt idx="159">
                  <c:v>1.71</c:v>
                </c:pt>
                <c:pt idx="160">
                  <c:v>1.72</c:v>
                </c:pt>
                <c:pt idx="161">
                  <c:v>1.73</c:v>
                </c:pt>
                <c:pt idx="162">
                  <c:v>1.74</c:v>
                </c:pt>
                <c:pt idx="163">
                  <c:v>1.75</c:v>
                </c:pt>
                <c:pt idx="164">
                  <c:v>1.76</c:v>
                </c:pt>
                <c:pt idx="165">
                  <c:v>1.77</c:v>
                </c:pt>
                <c:pt idx="166">
                  <c:v>1.78</c:v>
                </c:pt>
                <c:pt idx="167">
                  <c:v>1.79</c:v>
                </c:pt>
                <c:pt idx="168">
                  <c:v>1.8</c:v>
                </c:pt>
                <c:pt idx="169">
                  <c:v>1.81</c:v>
                </c:pt>
                <c:pt idx="170">
                  <c:v>1.82</c:v>
                </c:pt>
                <c:pt idx="171">
                  <c:v>1.83</c:v>
                </c:pt>
                <c:pt idx="172">
                  <c:v>1.84</c:v>
                </c:pt>
                <c:pt idx="173">
                  <c:v>1.85</c:v>
                </c:pt>
                <c:pt idx="174">
                  <c:v>1.86</c:v>
                </c:pt>
                <c:pt idx="175">
                  <c:v>1.87</c:v>
                </c:pt>
                <c:pt idx="176">
                  <c:v>1.88</c:v>
                </c:pt>
                <c:pt idx="177">
                  <c:v>1.89</c:v>
                </c:pt>
                <c:pt idx="178">
                  <c:v>1.9</c:v>
                </c:pt>
                <c:pt idx="179">
                  <c:v>1.91</c:v>
                </c:pt>
                <c:pt idx="180">
                  <c:v>1.92</c:v>
                </c:pt>
                <c:pt idx="181">
                  <c:v>1.93</c:v>
                </c:pt>
                <c:pt idx="182">
                  <c:v>1.94</c:v>
                </c:pt>
                <c:pt idx="183">
                  <c:v>1.95</c:v>
                </c:pt>
                <c:pt idx="184">
                  <c:v>1.96</c:v>
                </c:pt>
                <c:pt idx="185">
                  <c:v>1.97</c:v>
                </c:pt>
                <c:pt idx="186">
                  <c:v>1.98</c:v>
                </c:pt>
                <c:pt idx="187">
                  <c:v>1.99</c:v>
                </c:pt>
                <c:pt idx="188">
                  <c:v>2</c:v>
                </c:pt>
              </c:numCache>
            </c:numRef>
          </c:xVal>
          <c:yVal>
            <c:numRef>
              <c:f>'Mid-Hi IncPark'!$D$2:$D$192</c:f>
              <c:numCache>
                <c:formatCode>General</c:formatCode>
                <c:ptCount val="191"/>
                <c:pt idx="0">
                  <c:v>0.99990947478313619</c:v>
                </c:pt>
                <c:pt idx="1">
                  <c:v>0.99988402299450163</c:v>
                </c:pt>
                <c:pt idx="2">
                  <c:v>0.99985490526433785</c:v>
                </c:pt>
                <c:pt idx="3">
                  <c:v>0.99973540668983241</c:v>
                </c:pt>
                <c:pt idx="4">
                  <c:v>0.9993400929295585</c:v>
                </c:pt>
                <c:pt idx="5">
                  <c:v>0.99861715474645185</c:v>
                </c:pt>
                <c:pt idx="6">
                  <c:v>0.99797851799288562</c:v>
                </c:pt>
                <c:pt idx="7">
                  <c:v>0.99682759310008939</c:v>
                </c:pt>
                <c:pt idx="8">
                  <c:v>0.99575888335890972</c:v>
                </c:pt>
                <c:pt idx="9">
                  <c:v>0.99328375138854419</c:v>
                </c:pt>
                <c:pt idx="10">
                  <c:v>0.99099781294201383</c:v>
                </c:pt>
                <c:pt idx="11">
                  <c:v>0.98799661119181037</c:v>
                </c:pt>
                <c:pt idx="12">
                  <c:v>0.983870669619065</c:v>
                </c:pt>
                <c:pt idx="13">
                  <c:v>0.97895810306792597</c:v>
                </c:pt>
                <c:pt idx="14">
                  <c:v>0.97259428368710454</c:v>
                </c:pt>
                <c:pt idx="15">
                  <c:v>0.96488276027058562</c:v>
                </c:pt>
                <c:pt idx="16">
                  <c:v>0.95753647759926885</c:v>
                </c:pt>
                <c:pt idx="17">
                  <c:v>0.94676000511605463</c:v>
                </c:pt>
                <c:pt idx="18">
                  <c:v>0.93708263432565153</c:v>
                </c:pt>
                <c:pt idx="19">
                  <c:v>0.92469356123680457</c:v>
                </c:pt>
                <c:pt idx="20">
                  <c:v>0.91038570874998004</c:v>
                </c:pt>
                <c:pt idx="21">
                  <c:v>0.89815820395453727</c:v>
                </c:pt>
                <c:pt idx="22">
                  <c:v>0.8831551497558876</c:v>
                </c:pt>
                <c:pt idx="23">
                  <c:v>0.86833907033191426</c:v>
                </c:pt>
                <c:pt idx="24">
                  <c:v>0.8516114254898568</c:v>
                </c:pt>
                <c:pt idx="25">
                  <c:v>0.83672034375774085</c:v>
                </c:pt>
                <c:pt idx="26">
                  <c:v>0.82297614409146913</c:v>
                </c:pt>
                <c:pt idx="27">
                  <c:v>0.80778407748372272</c:v>
                </c:pt>
                <c:pt idx="28">
                  <c:v>0.79275815672843963</c:v>
                </c:pt>
                <c:pt idx="29">
                  <c:v>0.77648263338702528</c:v>
                </c:pt>
                <c:pt idx="30">
                  <c:v>0.76005216190626756</c:v>
                </c:pt>
                <c:pt idx="31">
                  <c:v>0.74426180637504347</c:v>
                </c:pt>
                <c:pt idx="32">
                  <c:v>0.72811457697816218</c:v>
                </c:pt>
                <c:pt idx="33">
                  <c:v>0.71100082340807846</c:v>
                </c:pt>
                <c:pt idx="34">
                  <c:v>0.69469518878396974</c:v>
                </c:pt>
                <c:pt idx="35">
                  <c:v>0.67981177665669734</c:v>
                </c:pt>
                <c:pt idx="36">
                  <c:v>0.66395835352588894</c:v>
                </c:pt>
                <c:pt idx="37">
                  <c:v>0.64948619434431176</c:v>
                </c:pt>
                <c:pt idx="38">
                  <c:v>0.63417010857092171</c:v>
                </c:pt>
                <c:pt idx="39">
                  <c:v>0.62043733213505026</c:v>
                </c:pt>
                <c:pt idx="40">
                  <c:v>0.60636660878048354</c:v>
                </c:pt>
                <c:pt idx="41">
                  <c:v>0.59265388466942592</c:v>
                </c:pt>
                <c:pt idx="42">
                  <c:v>0.57868597980494985</c:v>
                </c:pt>
                <c:pt idx="43">
                  <c:v>0.56548579484771566</c:v>
                </c:pt>
                <c:pt idx="44">
                  <c:v>0.55371057092281206</c:v>
                </c:pt>
                <c:pt idx="45">
                  <c:v>0.54142463430669618</c:v>
                </c:pt>
                <c:pt idx="46">
                  <c:v>0.52952646083809651</c:v>
                </c:pt>
                <c:pt idx="47">
                  <c:v>0.51880926337712019</c:v>
                </c:pt>
                <c:pt idx="48">
                  <c:v>0.50671840462659912</c:v>
                </c:pt>
                <c:pt idx="49">
                  <c:v>0.49624777703759582</c:v>
                </c:pt>
                <c:pt idx="50">
                  <c:v>0.48546568062385242</c:v>
                </c:pt>
                <c:pt idx="51">
                  <c:v>0.47533660384417775</c:v>
                </c:pt>
                <c:pt idx="52">
                  <c:v>0.46486031094554203</c:v>
                </c:pt>
                <c:pt idx="53">
                  <c:v>0.45472257654933657</c:v>
                </c:pt>
                <c:pt idx="54">
                  <c:v>0.44487397025481756</c:v>
                </c:pt>
                <c:pt idx="55">
                  <c:v>0.43611864285844892</c:v>
                </c:pt>
                <c:pt idx="56">
                  <c:v>0.42792900659773758</c:v>
                </c:pt>
                <c:pt idx="57">
                  <c:v>0.41913972958811152</c:v>
                </c:pt>
                <c:pt idx="58">
                  <c:v>0.41077185770646341</c:v>
                </c:pt>
                <c:pt idx="59">
                  <c:v>0.40245545222294377</c:v>
                </c:pt>
                <c:pt idx="60">
                  <c:v>0.39283811369029875</c:v>
                </c:pt>
                <c:pt idx="61">
                  <c:v>0.38464314952817946</c:v>
                </c:pt>
                <c:pt idx="62">
                  <c:v>0.37780609034813573</c:v>
                </c:pt>
                <c:pt idx="63">
                  <c:v>0.37025813066048263</c:v>
                </c:pt>
                <c:pt idx="64">
                  <c:v>0.36217649487488668</c:v>
                </c:pt>
                <c:pt idx="65">
                  <c:v>0.35484411285436379</c:v>
                </c:pt>
                <c:pt idx="66">
                  <c:v>0.34870954608260052</c:v>
                </c:pt>
                <c:pt idx="67">
                  <c:v>0.34151227871539835</c:v>
                </c:pt>
                <c:pt idx="68">
                  <c:v>0.33421697194842759</c:v>
                </c:pt>
                <c:pt idx="69">
                  <c:v>0.32811321064329468</c:v>
                </c:pt>
                <c:pt idx="70">
                  <c:v>0.32187738391407461</c:v>
                </c:pt>
                <c:pt idx="71">
                  <c:v>0.3155771823354705</c:v>
                </c:pt>
                <c:pt idx="72">
                  <c:v>0.30867245767305485</c:v>
                </c:pt>
                <c:pt idx="73">
                  <c:v>0.30256070599107854</c:v>
                </c:pt>
                <c:pt idx="74">
                  <c:v>0.29903778246639245</c:v>
                </c:pt>
                <c:pt idx="75">
                  <c:v>0.29381788292303002</c:v>
                </c:pt>
                <c:pt idx="76">
                  <c:v>0.28850081031914299</c:v>
                </c:pt>
                <c:pt idx="77">
                  <c:v>0.28352681063165364</c:v>
                </c:pt>
                <c:pt idx="78">
                  <c:v>0.27851272651225745</c:v>
                </c:pt>
                <c:pt idx="79">
                  <c:v>0.2736091321005768</c:v>
                </c:pt>
                <c:pt idx="80">
                  <c:v>0.26789816782961062</c:v>
                </c:pt>
                <c:pt idx="81">
                  <c:v>0.26342148224873951</c:v>
                </c:pt>
                <c:pt idx="82">
                  <c:v>0.25953961560002858</c:v>
                </c:pt>
                <c:pt idx="83">
                  <c:v>0.2557211676500547</c:v>
                </c:pt>
                <c:pt idx="84">
                  <c:v>0.25212995732841215</c:v>
                </c:pt>
                <c:pt idx="85">
                  <c:v>0.24900690484866184</c:v>
                </c:pt>
                <c:pt idx="86">
                  <c:v>0.24443746501643826</c:v>
                </c:pt>
                <c:pt idx="87">
                  <c:v>0.24056641475210649</c:v>
                </c:pt>
                <c:pt idx="88">
                  <c:v>0.23702713101356887</c:v>
                </c:pt>
                <c:pt idx="89">
                  <c:v>0.23342948055411872</c:v>
                </c:pt>
                <c:pt idx="90">
                  <c:v>0.22996095729953525</c:v>
                </c:pt>
                <c:pt idx="91">
                  <c:v>0.22653390878504831</c:v>
                </c:pt>
                <c:pt idx="92">
                  <c:v>0.22289204347489322</c:v>
                </c:pt>
                <c:pt idx="93">
                  <c:v>0.22046637096136978</c:v>
                </c:pt>
                <c:pt idx="94">
                  <c:v>0.21747800754267077</c:v>
                </c:pt>
                <c:pt idx="95">
                  <c:v>0.21346496774256096</c:v>
                </c:pt>
                <c:pt idx="96">
                  <c:v>0.21023082248713298</c:v>
                </c:pt>
                <c:pt idx="97">
                  <c:v>0.20768459692335917</c:v>
                </c:pt>
                <c:pt idx="98">
                  <c:v>0.20520081971110826</c:v>
                </c:pt>
                <c:pt idx="99">
                  <c:v>0.20288019607119356</c:v>
                </c:pt>
                <c:pt idx="100">
                  <c:v>0.20064607543586488</c:v>
                </c:pt>
                <c:pt idx="101">
                  <c:v>0.19793495185358212</c:v>
                </c:pt>
                <c:pt idx="102">
                  <c:v>0.19586170128460234</c:v>
                </c:pt>
                <c:pt idx="103">
                  <c:v>0.19375527762220757</c:v>
                </c:pt>
                <c:pt idx="104">
                  <c:v>0.19145733497009698</c:v>
                </c:pt>
                <c:pt idx="105">
                  <c:v>0.18931618741327327</c:v>
                </c:pt>
                <c:pt idx="106">
                  <c:v>0.18695037059101516</c:v>
                </c:pt>
                <c:pt idx="107">
                  <c:v>0.18467909942430838</c:v>
                </c:pt>
                <c:pt idx="108">
                  <c:v>0.18257255494424196</c:v>
                </c:pt>
                <c:pt idx="109">
                  <c:v>0.17993762250986856</c:v>
                </c:pt>
                <c:pt idx="110">
                  <c:v>0.17730121052913395</c:v>
                </c:pt>
                <c:pt idx="111">
                  <c:v>0.17491418792147362</c:v>
                </c:pt>
                <c:pt idx="112">
                  <c:v>0.17286468633332386</c:v>
                </c:pt>
                <c:pt idx="113">
                  <c:v>0.17118135968911741</c:v>
                </c:pt>
                <c:pt idx="114">
                  <c:v>0.16956593222449556</c:v>
                </c:pt>
                <c:pt idx="115">
                  <c:v>0.16781516838885646</c:v>
                </c:pt>
                <c:pt idx="116">
                  <c:v>0.16633525828379059</c:v>
                </c:pt>
                <c:pt idx="117">
                  <c:v>0.16463055283454964</c:v>
                </c:pt>
                <c:pt idx="118">
                  <c:v>0.16264761962338981</c:v>
                </c:pt>
                <c:pt idx="119">
                  <c:v>0.16049270175398267</c:v>
                </c:pt>
                <c:pt idx="120">
                  <c:v>0.15870523871334441</c:v>
                </c:pt>
                <c:pt idx="121">
                  <c:v>0.15702774268413922</c:v>
                </c:pt>
                <c:pt idx="122">
                  <c:v>0.15486819759934656</c:v>
                </c:pt>
                <c:pt idx="123">
                  <c:v>0.15325353266606578</c:v>
                </c:pt>
                <c:pt idx="124">
                  <c:v>0.15179300372912585</c:v>
                </c:pt>
                <c:pt idx="125">
                  <c:v>0.15002789967426067</c:v>
                </c:pt>
                <c:pt idx="126">
                  <c:v>0.14840939450862312</c:v>
                </c:pt>
                <c:pt idx="127">
                  <c:v>0.14730801276052252</c:v>
                </c:pt>
                <c:pt idx="128">
                  <c:v>0.1458620091888263</c:v>
                </c:pt>
                <c:pt idx="129">
                  <c:v>0.14425739975368912</c:v>
                </c:pt>
                <c:pt idx="130">
                  <c:v>0.14311390109882383</c:v>
                </c:pt>
                <c:pt idx="131">
                  <c:v>0.14144981000427215</c:v>
                </c:pt>
                <c:pt idx="132">
                  <c:v>0.13997472922148768</c:v>
                </c:pt>
                <c:pt idx="133">
                  <c:v>0.13803430193732424</c:v>
                </c:pt>
                <c:pt idx="134">
                  <c:v>0.13704354858720458</c:v>
                </c:pt>
                <c:pt idx="135">
                  <c:v>0.1359735848935727</c:v>
                </c:pt>
                <c:pt idx="136">
                  <c:v>0.13471569364569003</c:v>
                </c:pt>
                <c:pt idx="137">
                  <c:v>0.13351887915826155</c:v>
                </c:pt>
                <c:pt idx="138">
                  <c:v>0.13236301991233279</c:v>
                </c:pt>
                <c:pt idx="139">
                  <c:v>0.1310145678436061</c:v>
                </c:pt>
                <c:pt idx="140">
                  <c:v>0.13016579616656432</c:v>
                </c:pt>
                <c:pt idx="141">
                  <c:v>0.12881875961567557</c:v>
                </c:pt>
                <c:pt idx="142">
                  <c:v>0.12718927579900829</c:v>
                </c:pt>
                <c:pt idx="143">
                  <c:v>0.1256492929994063</c:v>
                </c:pt>
                <c:pt idx="144">
                  <c:v>0.12467187915095856</c:v>
                </c:pt>
                <c:pt idx="145">
                  <c:v>0.12348583857057782</c:v>
                </c:pt>
                <c:pt idx="146">
                  <c:v>0.12259905604589294</c:v>
                </c:pt>
                <c:pt idx="147">
                  <c:v>0.12160299713570855</c:v>
                </c:pt>
                <c:pt idx="148">
                  <c:v>0.1206764529746841</c:v>
                </c:pt>
                <c:pt idx="149">
                  <c:v>0.11922948158926117</c:v>
                </c:pt>
                <c:pt idx="150">
                  <c:v>0.11782468071165997</c:v>
                </c:pt>
                <c:pt idx="151">
                  <c:v>0.11698316786793861</c:v>
                </c:pt>
                <c:pt idx="152">
                  <c:v>0.1159857619303083</c:v>
                </c:pt>
                <c:pt idx="153">
                  <c:v>0.1149146975360229</c:v>
                </c:pt>
                <c:pt idx="154">
                  <c:v>0.1135871976210322</c:v>
                </c:pt>
                <c:pt idx="155">
                  <c:v>0.11267068235802946</c:v>
                </c:pt>
                <c:pt idx="156">
                  <c:v>0.11219389898479304</c:v>
                </c:pt>
                <c:pt idx="157">
                  <c:v>0.11158281067695919</c:v>
                </c:pt>
                <c:pt idx="158">
                  <c:v>0.11015687270393659</c:v>
                </c:pt>
                <c:pt idx="159">
                  <c:v>0.10944565443851917</c:v>
                </c:pt>
                <c:pt idx="160">
                  <c:v>0.10829343533577362</c:v>
                </c:pt>
                <c:pt idx="161">
                  <c:v>0.10761208042563475</c:v>
                </c:pt>
                <c:pt idx="162">
                  <c:v>0.1068273710617853</c:v>
                </c:pt>
                <c:pt idx="163">
                  <c:v>0.10619032179826293</c:v>
                </c:pt>
                <c:pt idx="164">
                  <c:v>0.10553091432886663</c:v>
                </c:pt>
                <c:pt idx="165">
                  <c:v>0.10415009420509458</c:v>
                </c:pt>
                <c:pt idx="166">
                  <c:v>0.10315680661753723</c:v>
                </c:pt>
                <c:pt idx="167">
                  <c:v>0.10239805247232803</c:v>
                </c:pt>
                <c:pt idx="168">
                  <c:v>0.10188644744840603</c:v>
                </c:pt>
                <c:pt idx="169">
                  <c:v>0.10060291677246314</c:v>
                </c:pt>
                <c:pt idx="170">
                  <c:v>9.9861479877498605E-2</c:v>
                </c:pt>
                <c:pt idx="171">
                  <c:v>9.9126058265494477E-2</c:v>
                </c:pt>
                <c:pt idx="172">
                  <c:v>9.845665770856693E-2</c:v>
                </c:pt>
                <c:pt idx="173">
                  <c:v>9.758714735110452E-2</c:v>
                </c:pt>
                <c:pt idx="174">
                  <c:v>9.6844559825620791E-2</c:v>
                </c:pt>
                <c:pt idx="175">
                  <c:v>9.5979368023666023E-2</c:v>
                </c:pt>
                <c:pt idx="176">
                  <c:v>9.5263893935560562E-2</c:v>
                </c:pt>
                <c:pt idx="177">
                  <c:v>9.4426228047504446E-2</c:v>
                </c:pt>
                <c:pt idx="178">
                  <c:v>9.3910775886886233E-2</c:v>
                </c:pt>
                <c:pt idx="179">
                  <c:v>9.3179084700627191E-2</c:v>
                </c:pt>
                <c:pt idx="180">
                  <c:v>9.2674510301470669E-2</c:v>
                </c:pt>
                <c:pt idx="181">
                  <c:v>9.1929354520688289E-2</c:v>
                </c:pt>
                <c:pt idx="182">
                  <c:v>9.1331202972815051E-2</c:v>
                </c:pt>
                <c:pt idx="183">
                  <c:v>9.0868963767046229E-2</c:v>
                </c:pt>
                <c:pt idx="184">
                  <c:v>9.0435938283391359E-2</c:v>
                </c:pt>
                <c:pt idx="185">
                  <c:v>8.9460686638722753E-2</c:v>
                </c:pt>
                <c:pt idx="186">
                  <c:v>8.9018178334437703E-2</c:v>
                </c:pt>
                <c:pt idx="187">
                  <c:v>8.8365713703761339E-2</c:v>
                </c:pt>
                <c:pt idx="188">
                  <c:v>8.757039880803863E-2</c:v>
                </c:pt>
              </c:numCache>
            </c:numRef>
          </c:yVal>
          <c:smooth val="1"/>
          <c:extLst>
            <c:ext xmlns:c16="http://schemas.microsoft.com/office/drawing/2014/chart" uri="{C3380CC4-5D6E-409C-BE32-E72D297353CC}">
              <c16:uniqueId val="{00000001-BCF9-4F5F-A83D-19D171D29F80}"/>
            </c:ext>
          </c:extLst>
        </c:ser>
        <c:ser>
          <c:idx val="2"/>
          <c:order val="2"/>
          <c:tx>
            <c:strRef>
              <c:f>'Mid-Hi IncPark'!$E$1</c:f>
              <c:strCache>
                <c:ptCount val="1"/>
                <c:pt idx="0">
                  <c:v>VMT</c:v>
                </c:pt>
              </c:strCache>
            </c:strRef>
          </c:tx>
          <c:spPr>
            <a:ln w="50800" cap="rnd">
              <a:solidFill>
                <a:schemeClr val="accent3"/>
              </a:solidFill>
              <a:round/>
            </a:ln>
            <a:effectLst/>
          </c:spPr>
          <c:marker>
            <c:symbol val="none"/>
          </c:marker>
          <c:xVal>
            <c:numRef>
              <c:f>'Mid-Hi IncPark'!$B$2:$B$192</c:f>
              <c:numCache>
                <c:formatCode>_("$"* #,##0.00_);_("$"* \(#,##0.00\);_("$"* "-"??_);_(@_)</c:formatCode>
                <c:ptCount val="191"/>
                <c:pt idx="0">
                  <c:v>0.12</c:v>
                </c:pt>
                <c:pt idx="1">
                  <c:v>0.13</c:v>
                </c:pt>
                <c:pt idx="2">
                  <c:v>0.14000000000000001</c:v>
                </c:pt>
                <c:pt idx="3">
                  <c:v>0.15</c:v>
                </c:pt>
                <c:pt idx="4">
                  <c:v>0.16</c:v>
                </c:pt>
                <c:pt idx="5">
                  <c:v>0.17</c:v>
                </c:pt>
                <c:pt idx="6">
                  <c:v>0.18</c:v>
                </c:pt>
                <c:pt idx="7">
                  <c:v>0.19</c:v>
                </c:pt>
                <c:pt idx="8">
                  <c:v>0.2</c:v>
                </c:pt>
                <c:pt idx="9">
                  <c:v>0.21</c:v>
                </c:pt>
                <c:pt idx="10">
                  <c:v>0.22</c:v>
                </c:pt>
                <c:pt idx="11">
                  <c:v>0.23</c:v>
                </c:pt>
                <c:pt idx="12">
                  <c:v>0.24</c:v>
                </c:pt>
                <c:pt idx="13">
                  <c:v>0.25</c:v>
                </c:pt>
                <c:pt idx="14">
                  <c:v>0.26</c:v>
                </c:pt>
                <c:pt idx="15">
                  <c:v>0.27</c:v>
                </c:pt>
                <c:pt idx="16">
                  <c:v>0.28000000000000003</c:v>
                </c:pt>
                <c:pt idx="17">
                  <c:v>0.28999999999999998</c:v>
                </c:pt>
                <c:pt idx="18">
                  <c:v>0.3</c:v>
                </c:pt>
                <c:pt idx="19">
                  <c:v>0.31</c:v>
                </c:pt>
                <c:pt idx="20">
                  <c:v>0.32</c:v>
                </c:pt>
                <c:pt idx="21">
                  <c:v>0.33</c:v>
                </c:pt>
                <c:pt idx="22">
                  <c:v>0.34</c:v>
                </c:pt>
                <c:pt idx="23">
                  <c:v>0.35</c:v>
                </c:pt>
                <c:pt idx="24">
                  <c:v>0.36</c:v>
                </c:pt>
                <c:pt idx="25">
                  <c:v>0.37</c:v>
                </c:pt>
                <c:pt idx="26">
                  <c:v>0.38</c:v>
                </c:pt>
                <c:pt idx="27">
                  <c:v>0.39</c:v>
                </c:pt>
                <c:pt idx="28">
                  <c:v>0.4</c:v>
                </c:pt>
                <c:pt idx="29">
                  <c:v>0.41</c:v>
                </c:pt>
                <c:pt idx="30">
                  <c:v>0.42</c:v>
                </c:pt>
                <c:pt idx="31">
                  <c:v>0.43</c:v>
                </c:pt>
                <c:pt idx="32">
                  <c:v>0.44</c:v>
                </c:pt>
                <c:pt idx="33">
                  <c:v>0.45</c:v>
                </c:pt>
                <c:pt idx="34">
                  <c:v>0.46</c:v>
                </c:pt>
                <c:pt idx="35">
                  <c:v>0.47</c:v>
                </c:pt>
                <c:pt idx="36">
                  <c:v>0.48</c:v>
                </c:pt>
                <c:pt idx="37">
                  <c:v>0.49</c:v>
                </c:pt>
                <c:pt idx="38">
                  <c:v>0.5</c:v>
                </c:pt>
                <c:pt idx="39">
                  <c:v>0.51</c:v>
                </c:pt>
                <c:pt idx="40">
                  <c:v>0.52</c:v>
                </c:pt>
                <c:pt idx="41">
                  <c:v>0.53</c:v>
                </c:pt>
                <c:pt idx="42">
                  <c:v>0.54</c:v>
                </c:pt>
                <c:pt idx="43">
                  <c:v>0.55000000000000004</c:v>
                </c:pt>
                <c:pt idx="44">
                  <c:v>0.56000000000000005</c:v>
                </c:pt>
                <c:pt idx="45">
                  <c:v>0.56999999999999995</c:v>
                </c:pt>
                <c:pt idx="46">
                  <c:v>0.57999999999999996</c:v>
                </c:pt>
                <c:pt idx="47">
                  <c:v>0.59</c:v>
                </c:pt>
                <c:pt idx="48">
                  <c:v>0.6</c:v>
                </c:pt>
                <c:pt idx="49">
                  <c:v>0.61</c:v>
                </c:pt>
                <c:pt idx="50">
                  <c:v>0.62</c:v>
                </c:pt>
                <c:pt idx="51">
                  <c:v>0.63</c:v>
                </c:pt>
                <c:pt idx="52">
                  <c:v>0.64</c:v>
                </c:pt>
                <c:pt idx="53">
                  <c:v>0.65</c:v>
                </c:pt>
                <c:pt idx="54">
                  <c:v>0.66</c:v>
                </c:pt>
                <c:pt idx="55">
                  <c:v>0.67</c:v>
                </c:pt>
                <c:pt idx="56">
                  <c:v>0.68</c:v>
                </c:pt>
                <c:pt idx="57">
                  <c:v>0.69</c:v>
                </c:pt>
                <c:pt idx="58">
                  <c:v>0.7</c:v>
                </c:pt>
                <c:pt idx="59">
                  <c:v>0.71</c:v>
                </c:pt>
                <c:pt idx="60">
                  <c:v>0.72</c:v>
                </c:pt>
                <c:pt idx="61">
                  <c:v>0.73</c:v>
                </c:pt>
                <c:pt idx="62">
                  <c:v>0.74</c:v>
                </c:pt>
                <c:pt idx="63">
                  <c:v>0.75</c:v>
                </c:pt>
                <c:pt idx="64">
                  <c:v>0.76</c:v>
                </c:pt>
                <c:pt idx="65">
                  <c:v>0.77</c:v>
                </c:pt>
                <c:pt idx="66">
                  <c:v>0.78</c:v>
                </c:pt>
                <c:pt idx="67">
                  <c:v>0.79</c:v>
                </c:pt>
                <c:pt idx="68">
                  <c:v>0.8</c:v>
                </c:pt>
                <c:pt idx="69">
                  <c:v>0.81</c:v>
                </c:pt>
                <c:pt idx="70">
                  <c:v>0.82</c:v>
                </c:pt>
                <c:pt idx="71">
                  <c:v>0.83</c:v>
                </c:pt>
                <c:pt idx="72">
                  <c:v>0.84</c:v>
                </c:pt>
                <c:pt idx="73">
                  <c:v>0.85</c:v>
                </c:pt>
                <c:pt idx="74">
                  <c:v>0.86</c:v>
                </c:pt>
                <c:pt idx="75">
                  <c:v>0.87</c:v>
                </c:pt>
                <c:pt idx="76">
                  <c:v>0.88</c:v>
                </c:pt>
                <c:pt idx="77">
                  <c:v>0.89</c:v>
                </c:pt>
                <c:pt idx="78">
                  <c:v>0.9</c:v>
                </c:pt>
                <c:pt idx="79">
                  <c:v>0.91</c:v>
                </c:pt>
                <c:pt idx="80">
                  <c:v>0.92</c:v>
                </c:pt>
                <c:pt idx="81">
                  <c:v>0.93</c:v>
                </c:pt>
                <c:pt idx="82">
                  <c:v>0.94</c:v>
                </c:pt>
                <c:pt idx="83">
                  <c:v>0.95</c:v>
                </c:pt>
                <c:pt idx="84">
                  <c:v>0.96</c:v>
                </c:pt>
                <c:pt idx="85">
                  <c:v>0.97</c:v>
                </c:pt>
                <c:pt idx="86">
                  <c:v>0.98</c:v>
                </c:pt>
                <c:pt idx="87">
                  <c:v>0.99</c:v>
                </c:pt>
                <c:pt idx="88">
                  <c:v>1</c:v>
                </c:pt>
                <c:pt idx="89">
                  <c:v>1.01</c:v>
                </c:pt>
                <c:pt idx="90">
                  <c:v>1.02</c:v>
                </c:pt>
                <c:pt idx="91">
                  <c:v>1.03</c:v>
                </c:pt>
                <c:pt idx="92">
                  <c:v>1.04</c:v>
                </c:pt>
                <c:pt idx="93">
                  <c:v>1.05</c:v>
                </c:pt>
                <c:pt idx="94">
                  <c:v>1.06</c:v>
                </c:pt>
                <c:pt idx="95">
                  <c:v>1.07</c:v>
                </c:pt>
                <c:pt idx="96">
                  <c:v>1.08</c:v>
                </c:pt>
                <c:pt idx="97">
                  <c:v>1.0900000000000001</c:v>
                </c:pt>
                <c:pt idx="98">
                  <c:v>1.1000000000000001</c:v>
                </c:pt>
                <c:pt idx="99">
                  <c:v>1.1100000000000001</c:v>
                </c:pt>
                <c:pt idx="100">
                  <c:v>1.1200000000000001</c:v>
                </c:pt>
                <c:pt idx="101">
                  <c:v>1.1299999999999999</c:v>
                </c:pt>
                <c:pt idx="102">
                  <c:v>1.1399999999999999</c:v>
                </c:pt>
                <c:pt idx="103">
                  <c:v>1.1499999999999999</c:v>
                </c:pt>
                <c:pt idx="104">
                  <c:v>1.1599999999999999</c:v>
                </c:pt>
                <c:pt idx="105">
                  <c:v>1.17</c:v>
                </c:pt>
                <c:pt idx="106">
                  <c:v>1.18</c:v>
                </c:pt>
                <c:pt idx="107">
                  <c:v>1.19</c:v>
                </c:pt>
                <c:pt idx="108">
                  <c:v>1.2</c:v>
                </c:pt>
                <c:pt idx="109">
                  <c:v>1.21</c:v>
                </c:pt>
                <c:pt idx="110">
                  <c:v>1.22</c:v>
                </c:pt>
                <c:pt idx="111">
                  <c:v>1.23</c:v>
                </c:pt>
                <c:pt idx="112">
                  <c:v>1.24</c:v>
                </c:pt>
                <c:pt idx="113">
                  <c:v>1.25</c:v>
                </c:pt>
                <c:pt idx="114">
                  <c:v>1.26</c:v>
                </c:pt>
                <c:pt idx="115">
                  <c:v>1.27</c:v>
                </c:pt>
                <c:pt idx="116">
                  <c:v>1.28</c:v>
                </c:pt>
                <c:pt idx="117">
                  <c:v>1.29</c:v>
                </c:pt>
                <c:pt idx="118">
                  <c:v>1.3</c:v>
                </c:pt>
                <c:pt idx="119">
                  <c:v>1.31</c:v>
                </c:pt>
                <c:pt idx="120">
                  <c:v>1.32</c:v>
                </c:pt>
                <c:pt idx="121">
                  <c:v>1.33</c:v>
                </c:pt>
                <c:pt idx="122">
                  <c:v>1.34</c:v>
                </c:pt>
                <c:pt idx="123">
                  <c:v>1.35</c:v>
                </c:pt>
                <c:pt idx="124">
                  <c:v>1.36</c:v>
                </c:pt>
                <c:pt idx="125">
                  <c:v>1.37</c:v>
                </c:pt>
                <c:pt idx="126">
                  <c:v>1.38</c:v>
                </c:pt>
                <c:pt idx="127">
                  <c:v>1.39</c:v>
                </c:pt>
                <c:pt idx="128">
                  <c:v>1.4</c:v>
                </c:pt>
                <c:pt idx="129">
                  <c:v>1.41</c:v>
                </c:pt>
                <c:pt idx="130">
                  <c:v>1.42</c:v>
                </c:pt>
                <c:pt idx="131">
                  <c:v>1.43</c:v>
                </c:pt>
                <c:pt idx="132">
                  <c:v>1.44</c:v>
                </c:pt>
                <c:pt idx="133">
                  <c:v>1.45</c:v>
                </c:pt>
                <c:pt idx="134">
                  <c:v>1.46</c:v>
                </c:pt>
                <c:pt idx="135">
                  <c:v>1.47</c:v>
                </c:pt>
                <c:pt idx="136">
                  <c:v>1.48</c:v>
                </c:pt>
                <c:pt idx="137">
                  <c:v>1.49</c:v>
                </c:pt>
                <c:pt idx="138">
                  <c:v>1.5</c:v>
                </c:pt>
                <c:pt idx="139">
                  <c:v>1.51</c:v>
                </c:pt>
                <c:pt idx="140">
                  <c:v>1.52</c:v>
                </c:pt>
                <c:pt idx="141">
                  <c:v>1.53</c:v>
                </c:pt>
                <c:pt idx="142">
                  <c:v>1.54</c:v>
                </c:pt>
                <c:pt idx="143">
                  <c:v>1.55</c:v>
                </c:pt>
                <c:pt idx="144">
                  <c:v>1.56</c:v>
                </c:pt>
                <c:pt idx="145">
                  <c:v>1.57</c:v>
                </c:pt>
                <c:pt idx="146">
                  <c:v>1.58</c:v>
                </c:pt>
                <c:pt idx="147">
                  <c:v>1.59</c:v>
                </c:pt>
                <c:pt idx="148">
                  <c:v>1.6</c:v>
                </c:pt>
                <c:pt idx="149">
                  <c:v>1.61</c:v>
                </c:pt>
                <c:pt idx="150">
                  <c:v>1.62</c:v>
                </c:pt>
                <c:pt idx="151">
                  <c:v>1.63</c:v>
                </c:pt>
                <c:pt idx="152">
                  <c:v>1.64</c:v>
                </c:pt>
                <c:pt idx="153">
                  <c:v>1.65</c:v>
                </c:pt>
                <c:pt idx="154">
                  <c:v>1.66</c:v>
                </c:pt>
                <c:pt idx="155">
                  <c:v>1.67</c:v>
                </c:pt>
                <c:pt idx="156">
                  <c:v>1.68</c:v>
                </c:pt>
                <c:pt idx="157">
                  <c:v>1.69</c:v>
                </c:pt>
                <c:pt idx="158">
                  <c:v>1.7</c:v>
                </c:pt>
                <c:pt idx="159">
                  <c:v>1.71</c:v>
                </c:pt>
                <c:pt idx="160">
                  <c:v>1.72</c:v>
                </c:pt>
                <c:pt idx="161">
                  <c:v>1.73</c:v>
                </c:pt>
                <c:pt idx="162">
                  <c:v>1.74</c:v>
                </c:pt>
                <c:pt idx="163">
                  <c:v>1.75</c:v>
                </c:pt>
                <c:pt idx="164">
                  <c:v>1.76</c:v>
                </c:pt>
                <c:pt idx="165">
                  <c:v>1.77</c:v>
                </c:pt>
                <c:pt idx="166">
                  <c:v>1.78</c:v>
                </c:pt>
                <c:pt idx="167">
                  <c:v>1.79</c:v>
                </c:pt>
                <c:pt idx="168">
                  <c:v>1.8</c:v>
                </c:pt>
                <c:pt idx="169">
                  <c:v>1.81</c:v>
                </c:pt>
                <c:pt idx="170">
                  <c:v>1.82</c:v>
                </c:pt>
                <c:pt idx="171">
                  <c:v>1.83</c:v>
                </c:pt>
                <c:pt idx="172">
                  <c:v>1.84</c:v>
                </c:pt>
                <c:pt idx="173">
                  <c:v>1.85</c:v>
                </c:pt>
                <c:pt idx="174">
                  <c:v>1.86</c:v>
                </c:pt>
                <c:pt idx="175">
                  <c:v>1.87</c:v>
                </c:pt>
                <c:pt idx="176">
                  <c:v>1.88</c:v>
                </c:pt>
                <c:pt idx="177">
                  <c:v>1.89</c:v>
                </c:pt>
                <c:pt idx="178">
                  <c:v>1.9</c:v>
                </c:pt>
                <c:pt idx="179">
                  <c:v>1.91</c:v>
                </c:pt>
                <c:pt idx="180">
                  <c:v>1.92</c:v>
                </c:pt>
                <c:pt idx="181">
                  <c:v>1.93</c:v>
                </c:pt>
                <c:pt idx="182">
                  <c:v>1.94</c:v>
                </c:pt>
                <c:pt idx="183">
                  <c:v>1.95</c:v>
                </c:pt>
                <c:pt idx="184">
                  <c:v>1.96</c:v>
                </c:pt>
                <c:pt idx="185">
                  <c:v>1.97</c:v>
                </c:pt>
                <c:pt idx="186">
                  <c:v>1.98</c:v>
                </c:pt>
                <c:pt idx="187">
                  <c:v>1.99</c:v>
                </c:pt>
                <c:pt idx="188">
                  <c:v>2</c:v>
                </c:pt>
              </c:numCache>
            </c:numRef>
          </c:xVal>
          <c:yVal>
            <c:numRef>
              <c:f>'Mid-Hi IncPark'!$E$2:$E$192</c:f>
              <c:numCache>
                <c:formatCode>General</c:formatCode>
                <c:ptCount val="191"/>
                <c:pt idx="0">
                  <c:v>0.99533385723475876</c:v>
                </c:pt>
                <c:pt idx="1">
                  <c:v>0.9940989501385874</c:v>
                </c:pt>
                <c:pt idx="2">
                  <c:v>0.99245763373183604</c:v>
                </c:pt>
                <c:pt idx="3">
                  <c:v>0.98948765553120266</c:v>
                </c:pt>
                <c:pt idx="4">
                  <c:v>0.98617832423981922</c:v>
                </c:pt>
                <c:pt idx="5">
                  <c:v>0.98223113167515119</c:v>
                </c:pt>
                <c:pt idx="6">
                  <c:v>0.97672539034199168</c:v>
                </c:pt>
                <c:pt idx="7">
                  <c:v>0.96990305659317178</c:v>
                </c:pt>
                <c:pt idx="8">
                  <c:v>0.96289349846855377</c:v>
                </c:pt>
                <c:pt idx="9">
                  <c:v>0.95492946112018384</c:v>
                </c:pt>
                <c:pt idx="10">
                  <c:v>0.94496316641454625</c:v>
                </c:pt>
                <c:pt idx="11">
                  <c:v>0.93410597085852676</c:v>
                </c:pt>
                <c:pt idx="12">
                  <c:v>0.92235252161323233</c:v>
                </c:pt>
                <c:pt idx="13">
                  <c:v>0.90805477056479422</c:v>
                </c:pt>
                <c:pt idx="14">
                  <c:v>0.89231167614939366</c:v>
                </c:pt>
                <c:pt idx="15">
                  <c:v>0.87581016674614709</c:v>
                </c:pt>
                <c:pt idx="16">
                  <c:v>0.85713384423623662</c:v>
                </c:pt>
                <c:pt idx="17">
                  <c:v>0.8364808507835253</c:v>
                </c:pt>
                <c:pt idx="18">
                  <c:v>0.81653068286085806</c:v>
                </c:pt>
                <c:pt idx="19">
                  <c:v>0.79549303375627201</c:v>
                </c:pt>
                <c:pt idx="20">
                  <c:v>0.77167282973199269</c:v>
                </c:pt>
                <c:pt idx="21">
                  <c:v>0.74831528713795592</c:v>
                </c:pt>
                <c:pt idx="22">
                  <c:v>0.72572262260205256</c:v>
                </c:pt>
                <c:pt idx="23">
                  <c:v>0.70228078169202746</c:v>
                </c:pt>
                <c:pt idx="24">
                  <c:v>0.67852085671869145</c:v>
                </c:pt>
                <c:pt idx="25">
                  <c:v>0.65538053613333369</c:v>
                </c:pt>
                <c:pt idx="26">
                  <c:v>0.63279228167522594</c:v>
                </c:pt>
                <c:pt idx="27">
                  <c:v>0.61060763357889103</c:v>
                </c:pt>
                <c:pt idx="28">
                  <c:v>0.58936362153774224</c:v>
                </c:pt>
                <c:pt idx="29">
                  <c:v>0.56827027552699039</c:v>
                </c:pt>
                <c:pt idx="30">
                  <c:v>0.54692945734994136</c:v>
                </c:pt>
                <c:pt idx="31">
                  <c:v>0.52683345021239969</c:v>
                </c:pt>
                <c:pt idx="32">
                  <c:v>0.50757759743066966</c:v>
                </c:pt>
                <c:pt idx="33">
                  <c:v>0.48853958896792188</c:v>
                </c:pt>
                <c:pt idx="34">
                  <c:v>0.46960656399354894</c:v>
                </c:pt>
                <c:pt idx="35">
                  <c:v>0.45207981170382699</c:v>
                </c:pt>
                <c:pt idx="36">
                  <c:v>0.43374890212526473</c:v>
                </c:pt>
                <c:pt idx="37">
                  <c:v>0.41851849447096884</c:v>
                </c:pt>
                <c:pt idx="38">
                  <c:v>0.40243823316274469</c:v>
                </c:pt>
                <c:pt idx="39">
                  <c:v>0.38747403341673675</c:v>
                </c:pt>
                <c:pt idx="40">
                  <c:v>0.37305824413615801</c:v>
                </c:pt>
                <c:pt idx="41">
                  <c:v>0.35891894031226224</c:v>
                </c:pt>
                <c:pt idx="42">
                  <c:v>0.34533937307435147</c:v>
                </c:pt>
                <c:pt idx="43">
                  <c:v>0.33171862143745212</c:v>
                </c:pt>
                <c:pt idx="44">
                  <c:v>0.3188117158419283</c:v>
                </c:pt>
                <c:pt idx="45">
                  <c:v>0.30703682471128635</c:v>
                </c:pt>
                <c:pt idx="46">
                  <c:v>0.29509876790493267</c:v>
                </c:pt>
                <c:pt idx="47">
                  <c:v>0.28462400360276036</c:v>
                </c:pt>
                <c:pt idx="48">
                  <c:v>0.27408155922863814</c:v>
                </c:pt>
                <c:pt idx="49">
                  <c:v>0.26328337690100562</c:v>
                </c:pt>
                <c:pt idx="50">
                  <c:v>0.25359267071089653</c:v>
                </c:pt>
                <c:pt idx="51">
                  <c:v>0.24501321292808528</c:v>
                </c:pt>
                <c:pt idx="52">
                  <c:v>0.23606143114165806</c:v>
                </c:pt>
                <c:pt idx="53">
                  <c:v>0.22769303879777078</c:v>
                </c:pt>
                <c:pt idx="54">
                  <c:v>0.21937724978684778</c:v>
                </c:pt>
                <c:pt idx="55">
                  <c:v>0.2117805984550449</c:v>
                </c:pt>
                <c:pt idx="56">
                  <c:v>0.20488921318076136</c:v>
                </c:pt>
                <c:pt idx="57">
                  <c:v>0.19777231623333175</c:v>
                </c:pt>
                <c:pt idx="58">
                  <c:v>0.19132946232797227</c:v>
                </c:pt>
                <c:pt idx="59">
                  <c:v>0.18421542075824257</c:v>
                </c:pt>
                <c:pt idx="60">
                  <c:v>0.17706459878644773</c:v>
                </c:pt>
                <c:pt idx="61">
                  <c:v>0.17087318915275279</c:v>
                </c:pt>
                <c:pt idx="62">
                  <c:v>0.16502912635357173</c:v>
                </c:pt>
                <c:pt idx="63">
                  <c:v>0.15914597534604377</c:v>
                </c:pt>
                <c:pt idx="64">
                  <c:v>0.15370808643683401</c:v>
                </c:pt>
                <c:pt idx="65">
                  <c:v>0.14862336405807075</c:v>
                </c:pt>
                <c:pt idx="66">
                  <c:v>0.14404702735179328</c:v>
                </c:pt>
                <c:pt idx="67">
                  <c:v>0.13933129246528403</c:v>
                </c:pt>
                <c:pt idx="68">
                  <c:v>0.13465548308520295</c:v>
                </c:pt>
                <c:pt idx="69">
                  <c:v>0.13046815389370939</c:v>
                </c:pt>
                <c:pt idx="70">
                  <c:v>0.12628253276699875</c:v>
                </c:pt>
                <c:pt idx="71">
                  <c:v>0.12242844905525084</c:v>
                </c:pt>
                <c:pt idx="72">
                  <c:v>0.11855099297240831</c:v>
                </c:pt>
                <c:pt idx="73">
                  <c:v>0.11518189868912121</c:v>
                </c:pt>
                <c:pt idx="74">
                  <c:v>0.11219106555662699</c:v>
                </c:pt>
                <c:pt idx="75">
                  <c:v>0.10869832102570072</c:v>
                </c:pt>
                <c:pt idx="76">
                  <c:v>0.10562260340813752</c:v>
                </c:pt>
                <c:pt idx="77">
                  <c:v>0.10247559202552609</c:v>
                </c:pt>
                <c:pt idx="78">
                  <c:v>9.9437065453817503E-2</c:v>
                </c:pt>
                <c:pt idx="79">
                  <c:v>9.6390390659707059E-2</c:v>
                </c:pt>
                <c:pt idx="80">
                  <c:v>9.3499639459425798E-2</c:v>
                </c:pt>
                <c:pt idx="81">
                  <c:v>9.0942453512644059E-2</c:v>
                </c:pt>
                <c:pt idx="82">
                  <c:v>8.8405360275687683E-2</c:v>
                </c:pt>
                <c:pt idx="83">
                  <c:v>8.5877703392658433E-2</c:v>
                </c:pt>
                <c:pt idx="84">
                  <c:v>8.3762374461499367E-2</c:v>
                </c:pt>
                <c:pt idx="85">
                  <c:v>8.1425478975194879E-2</c:v>
                </c:pt>
                <c:pt idx="86">
                  <c:v>7.9194819835779973E-2</c:v>
                </c:pt>
                <c:pt idx="87">
                  <c:v>7.7039044618768635E-2</c:v>
                </c:pt>
                <c:pt idx="88">
                  <c:v>7.4948328215526702E-2</c:v>
                </c:pt>
                <c:pt idx="89">
                  <c:v>7.3183010579150221E-2</c:v>
                </c:pt>
                <c:pt idx="90">
                  <c:v>7.1396559495604986E-2</c:v>
                </c:pt>
                <c:pt idx="91">
                  <c:v>6.9416344446572159E-2</c:v>
                </c:pt>
                <c:pt idx="92">
                  <c:v>6.7525849991350417E-2</c:v>
                </c:pt>
                <c:pt idx="93">
                  <c:v>6.5761538565237559E-2</c:v>
                </c:pt>
                <c:pt idx="94">
                  <c:v>6.4262871912362809E-2</c:v>
                </c:pt>
                <c:pt idx="95">
                  <c:v>6.2546616933026614E-2</c:v>
                </c:pt>
                <c:pt idx="96">
                  <c:v>6.080811406314679E-2</c:v>
                </c:pt>
                <c:pt idx="97">
                  <c:v>5.9351224264858816E-2</c:v>
                </c:pt>
                <c:pt idx="98">
                  <c:v>5.7875277201117889E-2</c:v>
                </c:pt>
                <c:pt idx="99">
                  <c:v>5.6421257512820226E-2</c:v>
                </c:pt>
                <c:pt idx="100">
                  <c:v>5.5271058856060928E-2</c:v>
                </c:pt>
                <c:pt idx="101">
                  <c:v>5.4038082114307551E-2</c:v>
                </c:pt>
                <c:pt idx="102">
                  <c:v>5.2800651575509741E-2</c:v>
                </c:pt>
                <c:pt idx="103">
                  <c:v>5.1499101123680523E-2</c:v>
                </c:pt>
                <c:pt idx="104">
                  <c:v>5.0360961579704704E-2</c:v>
                </c:pt>
                <c:pt idx="105">
                  <c:v>4.927203453102065E-2</c:v>
                </c:pt>
                <c:pt idx="106">
                  <c:v>4.8098445268977066E-2</c:v>
                </c:pt>
                <c:pt idx="107">
                  <c:v>4.7091207163129589E-2</c:v>
                </c:pt>
                <c:pt idx="108">
                  <c:v>4.5960240281004219E-2</c:v>
                </c:pt>
                <c:pt idx="109">
                  <c:v>4.4798305645838768E-2</c:v>
                </c:pt>
                <c:pt idx="110">
                  <c:v>4.3825632439093244E-2</c:v>
                </c:pt>
                <c:pt idx="111">
                  <c:v>4.2896297081863953E-2</c:v>
                </c:pt>
                <c:pt idx="112">
                  <c:v>4.2010253805040788E-2</c:v>
                </c:pt>
                <c:pt idx="113">
                  <c:v>4.1179667774592019E-2</c:v>
                </c:pt>
                <c:pt idx="114">
                  <c:v>4.0423130722202043E-2</c:v>
                </c:pt>
                <c:pt idx="115">
                  <c:v>3.963318606293683E-2</c:v>
                </c:pt>
                <c:pt idx="116">
                  <c:v>3.8802487373485683E-2</c:v>
                </c:pt>
                <c:pt idx="117">
                  <c:v>3.800231663669127E-2</c:v>
                </c:pt>
                <c:pt idx="118">
                  <c:v>3.7190512145199063E-2</c:v>
                </c:pt>
                <c:pt idx="119">
                  <c:v>3.6447857407511178E-2</c:v>
                </c:pt>
                <c:pt idx="120">
                  <c:v>3.5721209292529837E-2</c:v>
                </c:pt>
                <c:pt idx="121">
                  <c:v>3.5058100482816434E-2</c:v>
                </c:pt>
                <c:pt idx="122">
                  <c:v>3.440074412954696E-2</c:v>
                </c:pt>
                <c:pt idx="123">
                  <c:v>3.3711394818485473E-2</c:v>
                </c:pt>
                <c:pt idx="124">
                  <c:v>3.3152177252026953E-2</c:v>
                </c:pt>
                <c:pt idx="125">
                  <c:v>3.2470365625255057E-2</c:v>
                </c:pt>
                <c:pt idx="126">
                  <c:v>3.1807523087945079E-2</c:v>
                </c:pt>
                <c:pt idx="127">
                  <c:v>3.1284872623693942E-2</c:v>
                </c:pt>
                <c:pt idx="128">
                  <c:v>3.0717518819663343E-2</c:v>
                </c:pt>
                <c:pt idx="129">
                  <c:v>3.0132069551418599E-2</c:v>
                </c:pt>
                <c:pt idx="130">
                  <c:v>2.9567444271201393E-2</c:v>
                </c:pt>
                <c:pt idx="131">
                  <c:v>2.8964727037790353E-2</c:v>
                </c:pt>
                <c:pt idx="132">
                  <c:v>2.8442927300220456E-2</c:v>
                </c:pt>
                <c:pt idx="133">
                  <c:v>2.7820236685849042E-2</c:v>
                </c:pt>
                <c:pt idx="134">
                  <c:v>2.739869112827276E-2</c:v>
                </c:pt>
                <c:pt idx="135">
                  <c:v>2.6846432347149972E-2</c:v>
                </c:pt>
                <c:pt idx="136">
                  <c:v>2.6367304793534434E-2</c:v>
                </c:pt>
                <c:pt idx="137">
                  <c:v>2.5952367934306813E-2</c:v>
                </c:pt>
                <c:pt idx="138">
                  <c:v>2.5499367834352936E-2</c:v>
                </c:pt>
                <c:pt idx="139">
                  <c:v>2.495932945535494E-2</c:v>
                </c:pt>
                <c:pt idx="140">
                  <c:v>2.4563357370156993E-2</c:v>
                </c:pt>
                <c:pt idx="141">
                  <c:v>2.4210037036413796E-2</c:v>
                </c:pt>
                <c:pt idx="142">
                  <c:v>2.377852780288614E-2</c:v>
                </c:pt>
                <c:pt idx="143">
                  <c:v>2.332021698646658E-2</c:v>
                </c:pt>
                <c:pt idx="144">
                  <c:v>2.2931141509817909E-2</c:v>
                </c:pt>
                <c:pt idx="145">
                  <c:v>2.253051698703154E-2</c:v>
                </c:pt>
                <c:pt idx="146">
                  <c:v>2.2264851374915986E-2</c:v>
                </c:pt>
                <c:pt idx="147">
                  <c:v>2.1969136343124699E-2</c:v>
                </c:pt>
                <c:pt idx="148">
                  <c:v>2.1639731887795215E-2</c:v>
                </c:pt>
                <c:pt idx="149">
                  <c:v>2.1235399620933983E-2</c:v>
                </c:pt>
                <c:pt idx="150">
                  <c:v>2.0790247965208498E-2</c:v>
                </c:pt>
                <c:pt idx="151">
                  <c:v>2.0437296278760602E-2</c:v>
                </c:pt>
                <c:pt idx="152">
                  <c:v>2.0124210650016214E-2</c:v>
                </c:pt>
                <c:pt idx="153">
                  <c:v>1.980132245295757E-2</c:v>
                </c:pt>
                <c:pt idx="154">
                  <c:v>1.945756779895998E-2</c:v>
                </c:pt>
                <c:pt idx="155">
                  <c:v>1.9175754852576925E-2</c:v>
                </c:pt>
                <c:pt idx="156">
                  <c:v>1.8892604051965065E-2</c:v>
                </c:pt>
                <c:pt idx="157">
                  <c:v>1.8671947382171969E-2</c:v>
                </c:pt>
                <c:pt idx="158">
                  <c:v>1.8337475057265511E-2</c:v>
                </c:pt>
                <c:pt idx="159">
                  <c:v>1.8071538972080851E-2</c:v>
                </c:pt>
                <c:pt idx="160">
                  <c:v>1.779303576486941E-2</c:v>
                </c:pt>
                <c:pt idx="161">
                  <c:v>1.7604193973168699E-2</c:v>
                </c:pt>
                <c:pt idx="162">
                  <c:v>1.7349821580593856E-2</c:v>
                </c:pt>
                <c:pt idx="163">
                  <c:v>1.7167046721067312E-2</c:v>
                </c:pt>
                <c:pt idx="164">
                  <c:v>1.68526287544273E-2</c:v>
                </c:pt>
                <c:pt idx="165">
                  <c:v>1.6526388516057859E-2</c:v>
                </c:pt>
                <c:pt idx="166">
                  <c:v>1.6224462683454826E-2</c:v>
                </c:pt>
                <c:pt idx="167">
                  <c:v>1.5957197149846346E-2</c:v>
                </c:pt>
                <c:pt idx="168">
                  <c:v>1.5756658029136235E-2</c:v>
                </c:pt>
                <c:pt idx="169">
                  <c:v>1.5546003581833326E-2</c:v>
                </c:pt>
                <c:pt idx="170">
                  <c:v>1.5353933045977344E-2</c:v>
                </c:pt>
                <c:pt idx="171">
                  <c:v>1.5140409699549147E-2</c:v>
                </c:pt>
                <c:pt idx="172">
                  <c:v>1.4933103021330331E-2</c:v>
                </c:pt>
                <c:pt idx="173">
                  <c:v>1.4663337336057181E-2</c:v>
                </c:pt>
                <c:pt idx="174">
                  <c:v>1.4459476870779845E-2</c:v>
                </c:pt>
                <c:pt idx="175">
                  <c:v>1.4208168740965877E-2</c:v>
                </c:pt>
                <c:pt idx="176">
                  <c:v>1.3983391627452834E-2</c:v>
                </c:pt>
                <c:pt idx="177">
                  <c:v>1.3823836707956096E-2</c:v>
                </c:pt>
                <c:pt idx="178">
                  <c:v>1.3676575541355419E-2</c:v>
                </c:pt>
                <c:pt idx="179">
                  <c:v>1.3507818932113926E-2</c:v>
                </c:pt>
                <c:pt idx="180">
                  <c:v>1.3318423474431153E-2</c:v>
                </c:pt>
                <c:pt idx="181">
                  <c:v>1.3168700346478159E-2</c:v>
                </c:pt>
                <c:pt idx="182">
                  <c:v>1.297350230650221E-2</c:v>
                </c:pt>
                <c:pt idx="183">
                  <c:v>1.2841277585357198E-2</c:v>
                </c:pt>
                <c:pt idx="184">
                  <c:v>1.2692491605412241E-2</c:v>
                </c:pt>
                <c:pt idx="185">
                  <c:v>1.2510651857654848E-2</c:v>
                </c:pt>
                <c:pt idx="186">
                  <c:v>1.2324113277355515E-2</c:v>
                </c:pt>
                <c:pt idx="187">
                  <c:v>1.2120568709997226E-2</c:v>
                </c:pt>
                <c:pt idx="188">
                  <c:v>1.1903931934990817E-2</c:v>
                </c:pt>
              </c:numCache>
            </c:numRef>
          </c:yVal>
          <c:smooth val="1"/>
          <c:extLst>
            <c:ext xmlns:c16="http://schemas.microsoft.com/office/drawing/2014/chart" uri="{C3380CC4-5D6E-409C-BE32-E72D297353CC}">
              <c16:uniqueId val="{00000002-BCF9-4F5F-A83D-19D171D29F80}"/>
            </c:ext>
          </c:extLst>
        </c:ser>
        <c:dLbls>
          <c:showLegendKey val="0"/>
          <c:showVal val="0"/>
          <c:showCatName val="0"/>
          <c:showSerName val="0"/>
          <c:showPercent val="0"/>
          <c:showBubbleSize val="0"/>
        </c:dLbls>
        <c:axId val="1006796576"/>
        <c:axId val="1084302032"/>
      </c:scatterChart>
      <c:valAx>
        <c:axId val="1006796576"/>
        <c:scaling>
          <c:orientation val="minMax"/>
          <c:max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0" i="0" baseline="0">
                    <a:effectLst/>
                  </a:rPr>
                  <a:t>Average Price Per Mile For Alternatives to Owned Cars</a:t>
                </a:r>
                <a:endParaRPr lang="en-US">
                  <a:effectLst/>
                </a:endParaRPr>
              </a:p>
            </c:rich>
          </c:tx>
          <c:layout>
            <c:manualLayout>
              <c:xMode val="edge"/>
              <c:yMode val="edge"/>
              <c:x val="0.20252796762356631"/>
              <c:y val="0.9033556232278010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84302032"/>
        <c:crosses val="autoZero"/>
        <c:crossBetween val="midCat"/>
        <c:majorUnit val="0.25"/>
      </c:valAx>
      <c:valAx>
        <c:axId val="10843020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06796576"/>
        <c:crosses val="autoZero"/>
        <c:crossBetween val="midCat"/>
      </c:valAx>
      <c:spPr>
        <a:noFill/>
        <a:ln>
          <a:noFill/>
        </a:ln>
        <a:effectLst/>
      </c:spPr>
    </c:plotArea>
    <c:legend>
      <c:legendPos val="b"/>
      <c:layout>
        <c:manualLayout>
          <c:xMode val="edge"/>
          <c:yMode val="edge"/>
          <c:x val="0.70444340033264241"/>
          <c:y val="0.21126091442695227"/>
          <c:w val="0.18562650071054049"/>
          <c:h val="0.16521416380164777"/>
        </c:manualLayout>
      </c:layout>
      <c:overlay val="0"/>
      <c:spPr>
        <a:solidFill>
          <a:schemeClr val="bg1"/>
        </a:solidFill>
        <a:ln w="9525">
          <a:solidFill>
            <a:schemeClr val="bg1">
              <a:lumMod val="85000"/>
            </a:schemeClr>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0.41841</cdr:x>
      <cdr:y>0.46712</cdr:y>
    </cdr:from>
    <cdr:to>
      <cdr:x>0.41841</cdr:x>
      <cdr:y>0.57512</cdr:y>
    </cdr:to>
    <cdr:cxnSp macro="">
      <cdr:nvCxnSpPr>
        <cdr:cNvPr id="8" name="Straight Arrow Connector 7">
          <a:extLst xmlns:a="http://schemas.openxmlformats.org/drawingml/2006/main">
            <a:ext uri="{FF2B5EF4-FFF2-40B4-BE49-F238E27FC236}">
              <a16:creationId xmlns:a16="http://schemas.microsoft.com/office/drawing/2014/main" id="{27D10886-6C72-4DDE-9CF4-A3897F613A6C}"/>
            </a:ext>
          </a:extLst>
        </cdr:cNvPr>
        <cdr:cNvCxnSpPr>
          <a:cxnSpLocks xmlns:a="http://schemas.openxmlformats.org/drawingml/2006/main"/>
        </cdr:cNvCxnSpPr>
      </cdr:nvCxnSpPr>
      <cdr:spPr>
        <a:xfrm xmlns:a="http://schemas.openxmlformats.org/drawingml/2006/main">
          <a:off x="3580585" y="3198921"/>
          <a:ext cx="0" cy="739611"/>
        </a:xfrm>
        <a:prstGeom xmlns:a="http://schemas.openxmlformats.org/drawingml/2006/main" prst="straightConnector1">
          <a:avLst/>
        </a:prstGeom>
        <a:ln xmlns:a="http://schemas.openxmlformats.org/drawingml/2006/main" w="28575">
          <a:solidFill>
            <a:srgbClr val="7030A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0.36186</cdr:x>
      <cdr:y>0.32608</cdr:y>
    </cdr:from>
    <cdr:to>
      <cdr:x>0.46885</cdr:x>
      <cdr:y>0.46091</cdr:y>
    </cdr:to>
    <cdr:sp macro="" textlink="">
      <cdr:nvSpPr>
        <cdr:cNvPr id="9" name="TextBox 8">
          <a:extLst xmlns:a="http://schemas.openxmlformats.org/drawingml/2006/main"/>
        </cdr:cNvPr>
        <cdr:cNvSpPr txBox="1"/>
      </cdr:nvSpPr>
      <cdr:spPr>
        <a:xfrm xmlns:a="http://schemas.openxmlformats.org/drawingml/2006/main">
          <a:off x="3096601" y="2233078"/>
          <a:ext cx="915635" cy="92333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Car</a:t>
          </a:r>
        </a:p>
        <a:p xmlns:a="http://schemas.openxmlformats.org/drawingml/2006/main">
          <a:pPr algn="ctr"/>
          <a:r>
            <a:rPr lang="en-US" sz="1800" dirty="0"/>
            <a:t>Rental</a:t>
          </a:r>
        </a:p>
        <a:p xmlns:a="http://schemas.openxmlformats.org/drawingml/2006/main">
          <a:pPr algn="ctr"/>
          <a:r>
            <a:rPr lang="en-US" sz="1800" dirty="0"/>
            <a:t>($0.75)</a:t>
          </a:r>
        </a:p>
      </cdr:txBody>
    </cdr:sp>
  </cdr:relSizeAnchor>
  <cdr:relSizeAnchor xmlns:cdr="http://schemas.openxmlformats.org/drawingml/2006/chartDrawing">
    <cdr:from>
      <cdr:x>0.21894</cdr:x>
      <cdr:y>0.59057</cdr:y>
    </cdr:from>
    <cdr:to>
      <cdr:x>0.21894</cdr:x>
      <cdr:y>0.69859</cdr:y>
    </cdr:to>
    <cdr:cxnSp macro="">
      <cdr:nvCxnSpPr>
        <cdr:cNvPr id="12" name="Straight Arrow Connector 11">
          <a:extLst xmlns:a="http://schemas.openxmlformats.org/drawingml/2006/main">
            <a:ext uri="{FF2B5EF4-FFF2-40B4-BE49-F238E27FC236}">
              <a16:creationId xmlns:a16="http://schemas.microsoft.com/office/drawing/2014/main" id="{F686E2CC-3EB8-44BE-8FF8-6BAB76767B1C}"/>
            </a:ext>
          </a:extLst>
        </cdr:cNvPr>
        <cdr:cNvCxnSpPr>
          <a:cxnSpLocks xmlns:a="http://schemas.openxmlformats.org/drawingml/2006/main"/>
        </cdr:cNvCxnSpPr>
      </cdr:nvCxnSpPr>
      <cdr:spPr>
        <a:xfrm xmlns:a="http://schemas.openxmlformats.org/drawingml/2006/main">
          <a:off x="1873581" y="4044380"/>
          <a:ext cx="0" cy="739748"/>
        </a:xfrm>
        <a:prstGeom xmlns:a="http://schemas.openxmlformats.org/drawingml/2006/main" prst="straightConnector1">
          <a:avLst/>
        </a:prstGeom>
        <a:ln xmlns:a="http://schemas.openxmlformats.org/drawingml/2006/main" w="28575">
          <a:solidFill>
            <a:srgbClr val="7030A0"/>
          </a:solidFill>
          <a:headEnd type="triangle"/>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0.16764</cdr:x>
      <cdr:y>0.69688</cdr:y>
    </cdr:from>
    <cdr:to>
      <cdr:x>0.27464</cdr:x>
      <cdr:y>0.83171</cdr:y>
    </cdr:to>
    <cdr:sp macro="" textlink="">
      <cdr:nvSpPr>
        <cdr:cNvPr id="13" name="TextBox 8">
          <a:extLst xmlns:a="http://schemas.openxmlformats.org/drawingml/2006/main"/>
        </cdr:cNvPr>
        <cdr:cNvSpPr txBox="1"/>
      </cdr:nvSpPr>
      <cdr:spPr>
        <a:xfrm xmlns:a="http://schemas.openxmlformats.org/drawingml/2006/main">
          <a:off x="1434618" y="4772407"/>
          <a:ext cx="915635" cy="92333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Public</a:t>
          </a:r>
        </a:p>
        <a:p xmlns:a="http://schemas.openxmlformats.org/drawingml/2006/main">
          <a:pPr algn="ctr"/>
          <a:r>
            <a:rPr lang="en-US" sz="1800" dirty="0"/>
            <a:t>Transit</a:t>
          </a:r>
        </a:p>
        <a:p xmlns:a="http://schemas.openxmlformats.org/drawingml/2006/main">
          <a:pPr algn="ctr"/>
          <a:r>
            <a:rPr lang="en-US" sz="1800" dirty="0"/>
            <a:t>($0.27)</a:t>
          </a:r>
        </a:p>
      </cdr:txBody>
    </cdr:sp>
  </cdr:relSizeAnchor>
  <cdr:relSizeAnchor xmlns:cdr="http://schemas.openxmlformats.org/drawingml/2006/chartDrawing">
    <cdr:from>
      <cdr:x>0.14144</cdr:x>
      <cdr:y>0.18438</cdr:y>
    </cdr:from>
    <cdr:to>
      <cdr:x>0.14144</cdr:x>
      <cdr:y>0.27123</cdr:y>
    </cdr:to>
    <cdr:cxnSp macro="">
      <cdr:nvCxnSpPr>
        <cdr:cNvPr id="14" name="Straight Arrow Connector 13">
          <a:extLst xmlns:a="http://schemas.openxmlformats.org/drawingml/2006/main">
            <a:ext uri="{FF2B5EF4-FFF2-40B4-BE49-F238E27FC236}">
              <a16:creationId xmlns:a16="http://schemas.microsoft.com/office/drawing/2014/main" id="{DC34BE80-064B-4E34-BA73-6C8C24C255D1}"/>
            </a:ext>
          </a:extLst>
        </cdr:cNvPr>
        <cdr:cNvCxnSpPr>
          <a:cxnSpLocks xmlns:a="http://schemas.openxmlformats.org/drawingml/2006/main"/>
        </cdr:cNvCxnSpPr>
      </cdr:nvCxnSpPr>
      <cdr:spPr>
        <a:xfrm xmlns:a="http://schemas.openxmlformats.org/drawingml/2006/main">
          <a:off x="1210420" y="1262673"/>
          <a:ext cx="0" cy="594771"/>
        </a:xfrm>
        <a:prstGeom xmlns:a="http://schemas.openxmlformats.org/drawingml/2006/main" prst="straightConnector1">
          <a:avLst/>
        </a:prstGeom>
        <a:ln xmlns:a="http://schemas.openxmlformats.org/drawingml/2006/main" w="28575">
          <a:solidFill>
            <a:srgbClr val="7030A0"/>
          </a:solidFill>
          <a:headEnd type="triangle"/>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0.17506</cdr:x>
      <cdr:y>0.24512</cdr:y>
    </cdr:from>
    <cdr:to>
      <cdr:x>0.17506</cdr:x>
      <cdr:y>0.35314</cdr:y>
    </cdr:to>
    <cdr:cxnSp macro="">
      <cdr:nvCxnSpPr>
        <cdr:cNvPr id="15" name="Straight Arrow Connector 14">
          <a:extLst xmlns:a="http://schemas.openxmlformats.org/drawingml/2006/main">
            <a:ext uri="{FF2B5EF4-FFF2-40B4-BE49-F238E27FC236}">
              <a16:creationId xmlns:a16="http://schemas.microsoft.com/office/drawing/2014/main" id="{7DC22400-3BFE-4333-9D4A-0608DDD1257B}"/>
            </a:ext>
          </a:extLst>
        </cdr:cNvPr>
        <cdr:cNvCxnSpPr>
          <a:cxnSpLocks xmlns:a="http://schemas.openxmlformats.org/drawingml/2006/main"/>
        </cdr:cNvCxnSpPr>
      </cdr:nvCxnSpPr>
      <cdr:spPr>
        <a:xfrm xmlns:a="http://schemas.openxmlformats.org/drawingml/2006/main">
          <a:off x="1498124" y="1678636"/>
          <a:ext cx="0" cy="739748"/>
        </a:xfrm>
        <a:prstGeom xmlns:a="http://schemas.openxmlformats.org/drawingml/2006/main" prst="straightConnector1">
          <a:avLst/>
        </a:prstGeom>
        <a:ln xmlns:a="http://schemas.openxmlformats.org/drawingml/2006/main" w="28575">
          <a:solidFill>
            <a:srgbClr val="7030A0"/>
          </a:solidFill>
          <a:headEnd type="triangle"/>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0.13604</cdr:x>
      <cdr:y>0.3562</cdr:y>
    </cdr:from>
    <cdr:to>
      <cdr:x>0.21179</cdr:x>
      <cdr:y>0.41601</cdr:y>
    </cdr:to>
    <cdr:sp macro="" textlink="">
      <cdr:nvSpPr>
        <cdr:cNvPr id="16" name="TextBox 8">
          <a:extLst xmlns:a="http://schemas.openxmlformats.org/drawingml/2006/main"/>
        </cdr:cNvPr>
        <cdr:cNvSpPr txBox="1"/>
      </cdr:nvSpPr>
      <cdr:spPr>
        <a:xfrm xmlns:a="http://schemas.openxmlformats.org/drawingml/2006/main">
          <a:off x="1164209" y="2439340"/>
          <a:ext cx="648234" cy="409594"/>
        </a:xfrm>
        <a:prstGeom xmlns:a="http://schemas.openxmlformats.org/drawingml/2006/main" prst="rect">
          <a:avLst/>
        </a:prstGeom>
        <a:noFill xmlns:a="http://schemas.openxmlformats.org/drawingml/2006/main"/>
      </cdr:spPr>
      <cdr:txBody>
        <a:bodyPr xmlns:a="http://schemas.openxmlformats.org/drawingml/2006/main" wrap="non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Bike</a:t>
          </a:r>
        </a:p>
        <a:p xmlns:a="http://schemas.openxmlformats.org/drawingml/2006/main">
          <a:pPr algn="ctr"/>
          <a:r>
            <a:rPr lang="en-US" sz="1800" dirty="0"/>
            <a:t>($0.17)</a:t>
          </a:r>
        </a:p>
      </cdr:txBody>
    </cdr:sp>
  </cdr:relSizeAnchor>
  <cdr:relSizeAnchor xmlns:cdr="http://schemas.openxmlformats.org/drawingml/2006/chartDrawing">
    <cdr:from>
      <cdr:x>0.07411</cdr:x>
      <cdr:y>0.26847</cdr:y>
    </cdr:from>
    <cdr:to>
      <cdr:x>0.1811</cdr:x>
      <cdr:y>0.36285</cdr:y>
    </cdr:to>
    <cdr:sp macro="" textlink="">
      <cdr:nvSpPr>
        <cdr:cNvPr id="17" name="TextBox 8">
          <a:extLst xmlns:a="http://schemas.openxmlformats.org/drawingml/2006/main"/>
        </cdr:cNvPr>
        <cdr:cNvSpPr txBox="1"/>
      </cdr:nvSpPr>
      <cdr:spPr>
        <a:xfrm xmlns:a="http://schemas.openxmlformats.org/drawingml/2006/main">
          <a:off x="634170" y="1838561"/>
          <a:ext cx="915635" cy="64633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Walk</a:t>
          </a:r>
        </a:p>
        <a:p xmlns:a="http://schemas.openxmlformats.org/drawingml/2006/main">
          <a:pPr algn="ctr"/>
          <a:r>
            <a:rPr lang="en-US" sz="1800" dirty="0"/>
            <a:t>($0.10)</a:t>
          </a:r>
        </a:p>
      </cdr:txBody>
    </cdr:sp>
  </cdr:relSizeAnchor>
</c:userShapes>
</file>

<file path=ppt/drawings/drawing2.xml><?xml version="1.0" encoding="utf-8"?>
<c:userShapes xmlns:c="http://schemas.openxmlformats.org/drawingml/2006/chart">
  <cdr:relSizeAnchor xmlns:cdr="http://schemas.openxmlformats.org/drawingml/2006/chartDrawing">
    <cdr:from>
      <cdr:x>0.36186</cdr:x>
      <cdr:y>0.32608</cdr:y>
    </cdr:from>
    <cdr:to>
      <cdr:x>0.94711</cdr:x>
      <cdr:y>0.71446</cdr:y>
    </cdr:to>
    <cdr:grpSp>
      <cdr:nvGrpSpPr>
        <cdr:cNvPr id="10" name="Group 9">
          <a:extLst xmlns:a="http://schemas.openxmlformats.org/drawingml/2006/main">
            <a:ext uri="{FF2B5EF4-FFF2-40B4-BE49-F238E27FC236}">
              <a16:creationId xmlns:a16="http://schemas.microsoft.com/office/drawing/2014/main" id="{490E92F3-BA8C-43FE-9F37-ABD4177C46F0}"/>
            </a:ext>
          </a:extLst>
        </cdr:cNvPr>
        <cdr:cNvGrpSpPr/>
      </cdr:nvGrpSpPr>
      <cdr:grpSpPr>
        <a:xfrm xmlns:a="http://schemas.openxmlformats.org/drawingml/2006/main">
          <a:off x="3096633" y="2233078"/>
          <a:ext cx="5008302" cy="2659723"/>
          <a:chOff x="3096633" y="2233078"/>
          <a:chExt cx="5008302" cy="2659723"/>
        </a:xfrm>
      </cdr:grpSpPr>
      <cdr:sp macro="" textlink="">
        <cdr:nvSpPr>
          <cdr:cNvPr id="2" name="Right Brace 1">
            <a:extLst xmlns:a="http://schemas.openxmlformats.org/drawingml/2006/main"/>
          </cdr:cNvPr>
          <cdr:cNvSpPr/>
        </cdr:nvSpPr>
        <cdr:spPr>
          <a:xfrm xmlns:a="http://schemas.openxmlformats.org/drawingml/2006/main" rot="16200000">
            <a:off x="6848062" y="3177985"/>
            <a:ext cx="695782" cy="1817965"/>
          </a:xfrm>
          <a:custGeom xmlns:a="http://schemas.openxmlformats.org/drawingml/2006/main">
            <a:avLst/>
            <a:gdLst>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221993 w 438702"/>
              <a:gd name="connsiteY6" fmla="*/ 1437666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227278 w 438702"/>
              <a:gd name="connsiteY6" fmla="*/ 127381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24636 w 438702"/>
              <a:gd name="connsiteY5" fmla="*/ 1257349 h 1569804"/>
              <a:gd name="connsiteX6" fmla="*/ 227278 w 438702"/>
              <a:gd name="connsiteY6" fmla="*/ 127381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24636 w 438702"/>
              <a:gd name="connsiteY5" fmla="*/ 1257349 h 1569804"/>
              <a:gd name="connsiteX6" fmla="*/ 248420 w 438702"/>
              <a:gd name="connsiteY6" fmla="*/ 141652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24636 w 438702"/>
              <a:gd name="connsiteY5" fmla="*/ 1257349 h 1569804"/>
              <a:gd name="connsiteX6" fmla="*/ 68712 w 438702"/>
              <a:gd name="connsiteY6" fmla="*/ 155923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0 w 438702"/>
              <a:gd name="connsiteY5" fmla="*/ 1569804 h 1569804"/>
              <a:gd name="connsiteX6" fmla="*/ 0 w 438702"/>
              <a:gd name="connsiteY6"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24636 w 438702"/>
              <a:gd name="connsiteY5" fmla="*/ 1257349 h 1569804"/>
              <a:gd name="connsiteX6" fmla="*/ 68712 w 438702"/>
              <a:gd name="connsiteY6" fmla="*/ 155923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0 w 438702"/>
              <a:gd name="connsiteY5" fmla="*/ 1569804 h 1569804"/>
              <a:gd name="connsiteX6" fmla="*/ 0 w 438702"/>
              <a:gd name="connsiteY6"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24636 w 438702"/>
              <a:gd name="connsiteY5" fmla="*/ 1257349 h 1569804"/>
              <a:gd name="connsiteX0" fmla="*/ 0 w 438702"/>
              <a:gd name="connsiteY0" fmla="*/ 0 h 1257349"/>
              <a:gd name="connsiteX1" fmla="*/ 219351 w 438702"/>
              <a:gd name="connsiteY1" fmla="*/ 159174 h 1257349"/>
              <a:gd name="connsiteX2" fmla="*/ 219351 w 438702"/>
              <a:gd name="connsiteY2" fmla="*/ 625728 h 1257349"/>
              <a:gd name="connsiteX3" fmla="*/ 438702 w 438702"/>
              <a:gd name="connsiteY3" fmla="*/ 784902 h 1257349"/>
              <a:gd name="connsiteX4" fmla="*/ 219351 w 438702"/>
              <a:gd name="connsiteY4" fmla="*/ 944076 h 1257349"/>
              <a:gd name="connsiteX5" fmla="*/ 0 w 438702"/>
              <a:gd name="connsiteY5" fmla="*/ 0 h 1257349"/>
              <a:gd name="connsiteX0" fmla="*/ 0 w 438702"/>
              <a:gd name="connsiteY0" fmla="*/ 0 h 1257349"/>
              <a:gd name="connsiteX1" fmla="*/ 219351 w 438702"/>
              <a:gd name="connsiteY1" fmla="*/ 159174 h 1257349"/>
              <a:gd name="connsiteX2" fmla="*/ 219351 w 438702"/>
              <a:gd name="connsiteY2" fmla="*/ 625728 h 1257349"/>
              <a:gd name="connsiteX3" fmla="*/ 438702 w 438702"/>
              <a:gd name="connsiteY3" fmla="*/ 784902 h 1257349"/>
              <a:gd name="connsiteX4" fmla="*/ 219351 w 438702"/>
              <a:gd name="connsiteY4" fmla="*/ 944076 h 1257349"/>
              <a:gd name="connsiteX5" fmla="*/ 224636 w 438702"/>
              <a:gd name="connsiteY5" fmla="*/ 1257349 h 1257349"/>
              <a:gd name="connsiteX0" fmla="*/ 0 w 438702"/>
              <a:gd name="connsiteY0" fmla="*/ 0 h 1262637"/>
              <a:gd name="connsiteX1" fmla="*/ 219351 w 438702"/>
              <a:gd name="connsiteY1" fmla="*/ 159174 h 1262637"/>
              <a:gd name="connsiteX2" fmla="*/ 219351 w 438702"/>
              <a:gd name="connsiteY2" fmla="*/ 625728 h 1262637"/>
              <a:gd name="connsiteX3" fmla="*/ 438702 w 438702"/>
              <a:gd name="connsiteY3" fmla="*/ 784902 h 1262637"/>
              <a:gd name="connsiteX4" fmla="*/ 219351 w 438702"/>
              <a:gd name="connsiteY4" fmla="*/ 944076 h 1262637"/>
              <a:gd name="connsiteX5" fmla="*/ 0 w 438702"/>
              <a:gd name="connsiteY5" fmla="*/ 0 h 1262637"/>
              <a:gd name="connsiteX0" fmla="*/ 0 w 438702"/>
              <a:gd name="connsiteY0" fmla="*/ 0 h 1262637"/>
              <a:gd name="connsiteX1" fmla="*/ 219351 w 438702"/>
              <a:gd name="connsiteY1" fmla="*/ 159174 h 1262637"/>
              <a:gd name="connsiteX2" fmla="*/ 219351 w 438702"/>
              <a:gd name="connsiteY2" fmla="*/ 625728 h 1262637"/>
              <a:gd name="connsiteX3" fmla="*/ 438702 w 438702"/>
              <a:gd name="connsiteY3" fmla="*/ 784902 h 1262637"/>
              <a:gd name="connsiteX4" fmla="*/ 219351 w 438702"/>
              <a:gd name="connsiteY4" fmla="*/ 944076 h 1262637"/>
              <a:gd name="connsiteX5" fmla="*/ 224636 w 438702"/>
              <a:gd name="connsiteY5" fmla="*/ 1262637 h 126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702" h="1262637" stroke="0" extrusionOk="0">
                <a:moveTo>
                  <a:pt x="0" y="0"/>
                </a:moveTo>
                <a:cubicBezTo>
                  <a:pt x="121144" y="0"/>
                  <a:pt x="219351" y="71265"/>
                  <a:pt x="219351" y="159174"/>
                </a:cubicBezTo>
                <a:lnTo>
                  <a:pt x="219351" y="625728"/>
                </a:lnTo>
                <a:cubicBezTo>
                  <a:pt x="219351" y="713637"/>
                  <a:pt x="317558" y="784902"/>
                  <a:pt x="438702" y="784902"/>
                </a:cubicBezTo>
                <a:cubicBezTo>
                  <a:pt x="317558" y="784902"/>
                  <a:pt x="219351" y="856167"/>
                  <a:pt x="219351" y="944076"/>
                </a:cubicBezTo>
                <a:lnTo>
                  <a:pt x="0" y="0"/>
                </a:lnTo>
                <a:close/>
              </a:path>
              <a:path w="438702" h="1262637" fill="none">
                <a:moveTo>
                  <a:pt x="0" y="0"/>
                </a:moveTo>
                <a:cubicBezTo>
                  <a:pt x="121144" y="0"/>
                  <a:pt x="219351" y="71265"/>
                  <a:pt x="219351" y="159174"/>
                </a:cubicBezTo>
                <a:lnTo>
                  <a:pt x="219351" y="625728"/>
                </a:lnTo>
                <a:cubicBezTo>
                  <a:pt x="219351" y="713637"/>
                  <a:pt x="317558" y="784902"/>
                  <a:pt x="438702" y="784902"/>
                </a:cubicBezTo>
                <a:cubicBezTo>
                  <a:pt x="317558" y="784902"/>
                  <a:pt x="219351" y="856167"/>
                  <a:pt x="219351" y="944076"/>
                </a:cubicBezTo>
                <a:cubicBezTo>
                  <a:pt x="221113" y="1048500"/>
                  <a:pt x="222874" y="1158213"/>
                  <a:pt x="224636" y="1262637"/>
                </a:cubicBezTo>
              </a:path>
            </a:pathLst>
          </a:custGeom>
          <a:ln xmlns:a="http://schemas.openxmlformats.org/drawingml/2006/main" w="28575">
            <a:solidFill>
              <a:srgbClr val="7030A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vert270" wrap="square" rtlCol="0" anchor="ctr">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US" dirty="0"/>
          </a:p>
        </cdr:txBody>
      </cdr:sp>
      <cdr:sp macro="" textlink="">
        <cdr:nvSpPr>
          <cdr:cNvPr id="3" name="TextBox 4">
            <a:extLst xmlns:a="http://schemas.openxmlformats.org/drawingml/2006/main"/>
          </cdr:cNvPr>
          <cdr:cNvSpPr txBox="1"/>
        </cdr:nvSpPr>
        <cdr:spPr>
          <a:xfrm xmlns:a="http://schemas.openxmlformats.org/drawingml/2006/main">
            <a:off x="6749676" y="2769090"/>
            <a:ext cx="1319146" cy="444383"/>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err="1"/>
              <a:t>Ridehailing or</a:t>
            </a:r>
          </a:p>
          <a:p xmlns:a="http://schemas.openxmlformats.org/drawingml/2006/main">
            <a:pPr algn="ctr"/>
            <a:r>
              <a:rPr lang="en-US" sz="1800" dirty="0" err="1"/>
              <a:t>Carsharing</a:t>
            </a:r>
            <a:endParaRPr lang="en-US" sz="1800" dirty="0"/>
          </a:p>
        </cdr:txBody>
      </cdr:sp>
      <cdr:cxnSp macro="">
        <cdr:nvCxnSpPr>
          <cdr:cNvPr id="4" name="Straight Arrow Connector 3">
            <a:extLst xmlns:a="http://schemas.openxmlformats.org/drawingml/2006/main">
              <a:ext uri="{FF2B5EF4-FFF2-40B4-BE49-F238E27FC236}">
                <a16:creationId xmlns:a16="http://schemas.microsoft.com/office/drawing/2014/main" id="{15F131CE-7D98-4498-AD84-6FF0C8212931}"/>
              </a:ext>
            </a:extLst>
          </cdr:cNvPr>
          <cdr:cNvCxnSpPr>
            <a:cxnSpLocks xmlns:a="http://schemas.openxmlformats.org/drawingml/2006/main"/>
          </cdr:cNvCxnSpPr>
        </cdr:nvCxnSpPr>
        <cdr:spPr>
          <a:xfrm xmlns:a="http://schemas.openxmlformats.org/drawingml/2006/main">
            <a:off x="5992933" y="4007460"/>
            <a:ext cx="0" cy="885341"/>
          </a:xfrm>
          <a:prstGeom xmlns:a="http://schemas.openxmlformats.org/drawingml/2006/main" prst="straightConnector1">
            <a:avLst/>
          </a:prstGeom>
          <a:ln xmlns:a="http://schemas.openxmlformats.org/drawingml/2006/main" w="28575">
            <a:solidFill>
              <a:srgbClr val="7030A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5" name="TextBox 8">
            <a:extLst xmlns:a="http://schemas.openxmlformats.org/drawingml/2006/main"/>
          </cdr:cNvPr>
          <cdr:cNvSpPr txBox="1"/>
        </cdr:nvSpPr>
        <cdr:spPr>
          <a:xfrm xmlns:a="http://schemas.openxmlformats.org/drawingml/2006/main">
            <a:off x="5445678" y="3154921"/>
            <a:ext cx="1172041" cy="92334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Shared</a:t>
            </a:r>
          </a:p>
          <a:p xmlns:a="http://schemas.openxmlformats.org/drawingml/2006/main">
            <a:pPr algn="ctr"/>
            <a:r>
              <a:rPr lang="en-US" sz="1800" dirty="0"/>
              <a:t>E-scooter</a:t>
            </a:r>
          </a:p>
          <a:p xmlns:a="http://schemas.openxmlformats.org/drawingml/2006/main">
            <a:pPr algn="ctr"/>
            <a:r>
              <a:rPr lang="en-US" sz="1800" dirty="0"/>
              <a:t>($1.40)</a:t>
            </a:r>
          </a:p>
        </cdr:txBody>
      </cdr:sp>
      <cdr:cxnSp macro="">
        <cdr:nvCxnSpPr>
          <cdr:cNvPr id="6" name="Straight Arrow Connector 5">
            <a:extLst xmlns:a="http://schemas.openxmlformats.org/drawingml/2006/main">
              <a:ext uri="{FF2B5EF4-FFF2-40B4-BE49-F238E27FC236}">
                <a16:creationId xmlns:a16="http://schemas.microsoft.com/office/drawing/2014/main" id="{70557578-AA97-4692-8F04-D5C0BA4DFAF5}"/>
              </a:ext>
            </a:extLst>
          </cdr:cNvPr>
          <cdr:cNvCxnSpPr>
            <a:cxnSpLocks xmlns:a="http://schemas.openxmlformats.org/drawingml/2006/main"/>
          </cdr:cNvCxnSpPr>
        </cdr:nvCxnSpPr>
        <cdr:spPr>
          <a:xfrm xmlns:a="http://schemas.openxmlformats.org/drawingml/2006/main">
            <a:off x="4422281" y="3585059"/>
            <a:ext cx="0" cy="885274"/>
          </a:xfrm>
          <a:prstGeom xmlns:a="http://schemas.openxmlformats.org/drawingml/2006/main" prst="straightConnector1">
            <a:avLst/>
          </a:prstGeom>
          <a:ln xmlns:a="http://schemas.openxmlformats.org/drawingml/2006/main" w="28575">
            <a:solidFill>
              <a:srgbClr val="7030A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7" name="TextBox 8">
            <a:extLst xmlns:a="http://schemas.openxmlformats.org/drawingml/2006/main"/>
          </cdr:cNvPr>
          <cdr:cNvSpPr txBox="1"/>
        </cdr:nvSpPr>
        <cdr:spPr>
          <a:xfrm xmlns:a="http://schemas.openxmlformats.org/drawingml/2006/main">
            <a:off x="3958805" y="2707319"/>
            <a:ext cx="928408" cy="92335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Shared</a:t>
            </a:r>
          </a:p>
          <a:p xmlns:a="http://schemas.openxmlformats.org/drawingml/2006/main">
            <a:pPr algn="ctr"/>
            <a:r>
              <a:rPr lang="en-US" sz="1800" dirty="0"/>
              <a:t>Bicycle</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en-US" sz="1800" dirty="0"/>
              <a:t>($0.98)</a:t>
            </a:r>
          </a:p>
        </cdr:txBody>
      </cdr:sp>
      <cdr:cxnSp macro="">
        <cdr:nvCxnSpPr>
          <cdr:cNvPr id="8" name="Straight Arrow Connector 7">
            <a:extLst xmlns:a="http://schemas.openxmlformats.org/drawingml/2006/main">
              <a:ext uri="{FF2B5EF4-FFF2-40B4-BE49-F238E27FC236}">
                <a16:creationId xmlns:a16="http://schemas.microsoft.com/office/drawing/2014/main" id="{27D10886-6C72-4DDE-9CF4-A3897F613A6C}"/>
              </a:ext>
            </a:extLst>
          </cdr:cNvPr>
          <cdr:cNvCxnSpPr>
            <a:cxnSpLocks xmlns:a="http://schemas.openxmlformats.org/drawingml/2006/main"/>
          </cdr:cNvCxnSpPr>
        </cdr:nvCxnSpPr>
        <cdr:spPr>
          <a:xfrm xmlns:a="http://schemas.openxmlformats.org/drawingml/2006/main">
            <a:off x="3580562" y="3198955"/>
            <a:ext cx="0" cy="739611"/>
          </a:xfrm>
          <a:prstGeom xmlns:a="http://schemas.openxmlformats.org/drawingml/2006/main" prst="straightConnector1">
            <a:avLst/>
          </a:prstGeom>
          <a:ln xmlns:a="http://schemas.openxmlformats.org/drawingml/2006/main" w="28575">
            <a:solidFill>
              <a:srgbClr val="7030A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9" name="TextBox 8">
            <a:extLst xmlns:a="http://schemas.openxmlformats.org/drawingml/2006/main"/>
          </cdr:cNvPr>
          <cdr:cNvSpPr txBox="1"/>
        </cdr:nvSpPr>
        <cdr:spPr>
          <a:xfrm xmlns:a="http://schemas.openxmlformats.org/drawingml/2006/main">
            <a:off x="3096633" y="2233078"/>
            <a:ext cx="915571" cy="92334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Car</a:t>
            </a:r>
          </a:p>
          <a:p xmlns:a="http://schemas.openxmlformats.org/drawingml/2006/main">
            <a:pPr algn="ctr"/>
            <a:r>
              <a:rPr lang="en-US" sz="1800" dirty="0"/>
              <a:t>Rental</a:t>
            </a:r>
          </a:p>
          <a:p xmlns:a="http://schemas.openxmlformats.org/drawingml/2006/main">
            <a:pPr algn="ctr"/>
            <a:r>
              <a:rPr lang="en-US" sz="1800" dirty="0"/>
              <a:t>($0.75)</a:t>
            </a:r>
          </a:p>
        </cdr:txBody>
      </cdr:sp>
    </cdr:grpSp>
  </cdr:relSizeAnchor>
  <cdr:relSizeAnchor xmlns:cdr="http://schemas.openxmlformats.org/drawingml/2006/chartDrawing">
    <cdr:from>
      <cdr:x>0.21894</cdr:x>
      <cdr:y>0.59057</cdr:y>
    </cdr:from>
    <cdr:to>
      <cdr:x>0.21894</cdr:x>
      <cdr:y>0.69859</cdr:y>
    </cdr:to>
    <cdr:cxnSp macro="">
      <cdr:nvCxnSpPr>
        <cdr:cNvPr id="12" name="Straight Arrow Connector 11">
          <a:extLst xmlns:a="http://schemas.openxmlformats.org/drawingml/2006/main">
            <a:ext uri="{FF2B5EF4-FFF2-40B4-BE49-F238E27FC236}">
              <a16:creationId xmlns:a16="http://schemas.microsoft.com/office/drawing/2014/main" id="{F686E2CC-3EB8-44BE-8FF8-6BAB76767B1C}"/>
            </a:ext>
          </a:extLst>
        </cdr:cNvPr>
        <cdr:cNvCxnSpPr>
          <a:cxnSpLocks xmlns:a="http://schemas.openxmlformats.org/drawingml/2006/main"/>
        </cdr:cNvCxnSpPr>
      </cdr:nvCxnSpPr>
      <cdr:spPr>
        <a:xfrm xmlns:a="http://schemas.openxmlformats.org/drawingml/2006/main">
          <a:off x="1873581" y="4044380"/>
          <a:ext cx="0" cy="739748"/>
        </a:xfrm>
        <a:prstGeom xmlns:a="http://schemas.openxmlformats.org/drawingml/2006/main" prst="straightConnector1">
          <a:avLst/>
        </a:prstGeom>
        <a:ln xmlns:a="http://schemas.openxmlformats.org/drawingml/2006/main" w="28575">
          <a:solidFill>
            <a:srgbClr val="7030A0"/>
          </a:solidFill>
          <a:headEnd type="triangle"/>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0.16764</cdr:x>
      <cdr:y>0.69688</cdr:y>
    </cdr:from>
    <cdr:to>
      <cdr:x>0.27464</cdr:x>
      <cdr:y>0.83171</cdr:y>
    </cdr:to>
    <cdr:sp macro="" textlink="">
      <cdr:nvSpPr>
        <cdr:cNvPr id="13" name="TextBox 8">
          <a:extLst xmlns:a="http://schemas.openxmlformats.org/drawingml/2006/main"/>
        </cdr:cNvPr>
        <cdr:cNvSpPr txBox="1"/>
      </cdr:nvSpPr>
      <cdr:spPr>
        <a:xfrm xmlns:a="http://schemas.openxmlformats.org/drawingml/2006/main">
          <a:off x="1434618" y="4772407"/>
          <a:ext cx="915635" cy="92333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Public</a:t>
          </a:r>
        </a:p>
        <a:p xmlns:a="http://schemas.openxmlformats.org/drawingml/2006/main">
          <a:pPr algn="ctr"/>
          <a:r>
            <a:rPr lang="en-US" sz="1800" dirty="0"/>
            <a:t>Transit</a:t>
          </a:r>
        </a:p>
        <a:p xmlns:a="http://schemas.openxmlformats.org/drawingml/2006/main">
          <a:pPr algn="ctr"/>
          <a:r>
            <a:rPr lang="en-US" sz="1800" dirty="0"/>
            <a:t>($0.27)</a:t>
          </a:r>
        </a:p>
      </cdr:txBody>
    </cdr:sp>
  </cdr:relSizeAnchor>
  <cdr:relSizeAnchor xmlns:cdr="http://schemas.openxmlformats.org/drawingml/2006/chartDrawing">
    <cdr:from>
      <cdr:x>0.14144</cdr:x>
      <cdr:y>0.18438</cdr:y>
    </cdr:from>
    <cdr:to>
      <cdr:x>0.14144</cdr:x>
      <cdr:y>0.27123</cdr:y>
    </cdr:to>
    <cdr:cxnSp macro="">
      <cdr:nvCxnSpPr>
        <cdr:cNvPr id="14" name="Straight Arrow Connector 13">
          <a:extLst xmlns:a="http://schemas.openxmlformats.org/drawingml/2006/main">
            <a:ext uri="{FF2B5EF4-FFF2-40B4-BE49-F238E27FC236}">
              <a16:creationId xmlns:a16="http://schemas.microsoft.com/office/drawing/2014/main" id="{DC34BE80-064B-4E34-BA73-6C8C24C255D1}"/>
            </a:ext>
          </a:extLst>
        </cdr:cNvPr>
        <cdr:cNvCxnSpPr>
          <a:cxnSpLocks xmlns:a="http://schemas.openxmlformats.org/drawingml/2006/main"/>
        </cdr:cNvCxnSpPr>
      </cdr:nvCxnSpPr>
      <cdr:spPr>
        <a:xfrm xmlns:a="http://schemas.openxmlformats.org/drawingml/2006/main">
          <a:off x="1210420" y="1262673"/>
          <a:ext cx="0" cy="594771"/>
        </a:xfrm>
        <a:prstGeom xmlns:a="http://schemas.openxmlformats.org/drawingml/2006/main" prst="straightConnector1">
          <a:avLst/>
        </a:prstGeom>
        <a:ln xmlns:a="http://schemas.openxmlformats.org/drawingml/2006/main" w="28575">
          <a:solidFill>
            <a:srgbClr val="7030A0"/>
          </a:solidFill>
          <a:headEnd type="triangle"/>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0.17506</cdr:x>
      <cdr:y>0.24512</cdr:y>
    </cdr:from>
    <cdr:to>
      <cdr:x>0.17506</cdr:x>
      <cdr:y>0.35314</cdr:y>
    </cdr:to>
    <cdr:cxnSp macro="">
      <cdr:nvCxnSpPr>
        <cdr:cNvPr id="15" name="Straight Arrow Connector 14">
          <a:extLst xmlns:a="http://schemas.openxmlformats.org/drawingml/2006/main">
            <a:ext uri="{FF2B5EF4-FFF2-40B4-BE49-F238E27FC236}">
              <a16:creationId xmlns:a16="http://schemas.microsoft.com/office/drawing/2014/main" id="{7DC22400-3BFE-4333-9D4A-0608DDD1257B}"/>
            </a:ext>
          </a:extLst>
        </cdr:cNvPr>
        <cdr:cNvCxnSpPr>
          <a:cxnSpLocks xmlns:a="http://schemas.openxmlformats.org/drawingml/2006/main"/>
        </cdr:cNvCxnSpPr>
      </cdr:nvCxnSpPr>
      <cdr:spPr>
        <a:xfrm xmlns:a="http://schemas.openxmlformats.org/drawingml/2006/main">
          <a:off x="1498124" y="1678636"/>
          <a:ext cx="0" cy="739748"/>
        </a:xfrm>
        <a:prstGeom xmlns:a="http://schemas.openxmlformats.org/drawingml/2006/main" prst="straightConnector1">
          <a:avLst/>
        </a:prstGeom>
        <a:ln xmlns:a="http://schemas.openxmlformats.org/drawingml/2006/main" w="28575">
          <a:solidFill>
            <a:srgbClr val="7030A0"/>
          </a:solidFill>
          <a:headEnd type="triangle"/>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0.13604</cdr:x>
      <cdr:y>0.3562</cdr:y>
    </cdr:from>
    <cdr:to>
      <cdr:x>0.21179</cdr:x>
      <cdr:y>0.41601</cdr:y>
    </cdr:to>
    <cdr:sp macro="" textlink="">
      <cdr:nvSpPr>
        <cdr:cNvPr id="16" name="TextBox 8">
          <a:extLst xmlns:a="http://schemas.openxmlformats.org/drawingml/2006/main"/>
        </cdr:cNvPr>
        <cdr:cNvSpPr txBox="1"/>
      </cdr:nvSpPr>
      <cdr:spPr>
        <a:xfrm xmlns:a="http://schemas.openxmlformats.org/drawingml/2006/main">
          <a:off x="1164209" y="2439340"/>
          <a:ext cx="648234" cy="409594"/>
        </a:xfrm>
        <a:prstGeom xmlns:a="http://schemas.openxmlformats.org/drawingml/2006/main" prst="rect">
          <a:avLst/>
        </a:prstGeom>
        <a:noFill xmlns:a="http://schemas.openxmlformats.org/drawingml/2006/main"/>
      </cdr:spPr>
      <cdr:txBody>
        <a:bodyPr xmlns:a="http://schemas.openxmlformats.org/drawingml/2006/main" wrap="non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Bike</a:t>
          </a:r>
        </a:p>
        <a:p xmlns:a="http://schemas.openxmlformats.org/drawingml/2006/main">
          <a:pPr algn="ctr"/>
          <a:r>
            <a:rPr lang="en-US" sz="1800" dirty="0"/>
            <a:t>($0.17)</a:t>
          </a:r>
        </a:p>
      </cdr:txBody>
    </cdr:sp>
  </cdr:relSizeAnchor>
  <cdr:relSizeAnchor xmlns:cdr="http://schemas.openxmlformats.org/drawingml/2006/chartDrawing">
    <cdr:from>
      <cdr:x>0.07411</cdr:x>
      <cdr:y>0.26847</cdr:y>
    </cdr:from>
    <cdr:to>
      <cdr:x>0.1811</cdr:x>
      <cdr:y>0.36285</cdr:y>
    </cdr:to>
    <cdr:sp macro="" textlink="">
      <cdr:nvSpPr>
        <cdr:cNvPr id="17" name="TextBox 8">
          <a:extLst xmlns:a="http://schemas.openxmlformats.org/drawingml/2006/main"/>
        </cdr:cNvPr>
        <cdr:cNvSpPr txBox="1"/>
      </cdr:nvSpPr>
      <cdr:spPr>
        <a:xfrm xmlns:a="http://schemas.openxmlformats.org/drawingml/2006/main">
          <a:off x="634170" y="1838561"/>
          <a:ext cx="915635" cy="64633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Walk</a:t>
          </a:r>
        </a:p>
        <a:p xmlns:a="http://schemas.openxmlformats.org/drawingml/2006/main">
          <a:pPr algn="ctr"/>
          <a:r>
            <a:rPr lang="en-US" sz="1800" dirty="0"/>
            <a:t>($0.10)</a:t>
          </a:r>
        </a:p>
      </cdr:txBody>
    </cdr:sp>
  </cdr:relSizeAnchor>
</c:userShapes>
</file>

<file path=ppt/drawings/drawing3.xml><?xml version="1.0" encoding="utf-8"?>
<c:userShapes xmlns:c="http://schemas.openxmlformats.org/drawingml/2006/chart">
  <cdr:relSizeAnchor xmlns:cdr="http://schemas.openxmlformats.org/drawingml/2006/chartDrawing">
    <cdr:from>
      <cdr:x>0.07411</cdr:x>
      <cdr:y>0.18438</cdr:y>
    </cdr:from>
    <cdr:to>
      <cdr:x>0.94711</cdr:x>
      <cdr:y>0.83171</cdr:y>
    </cdr:to>
    <cdr:grpSp>
      <cdr:nvGrpSpPr>
        <cdr:cNvPr id="21" name="Group 20">
          <a:extLst xmlns:a="http://schemas.openxmlformats.org/drawingml/2006/main">
            <a:ext uri="{FF2B5EF4-FFF2-40B4-BE49-F238E27FC236}">
              <a16:creationId xmlns:a16="http://schemas.microsoft.com/office/drawing/2014/main" id="{71404038-01E9-43A9-9C1D-29383796FAA0}"/>
            </a:ext>
          </a:extLst>
        </cdr:cNvPr>
        <cdr:cNvGrpSpPr/>
      </cdr:nvGrpSpPr>
      <cdr:grpSpPr>
        <a:xfrm xmlns:a="http://schemas.openxmlformats.org/drawingml/2006/main">
          <a:off x="634200" y="1262681"/>
          <a:ext cx="7470735" cy="4433078"/>
          <a:chOff x="634200" y="1262681"/>
          <a:chExt cx="7470735" cy="4433078"/>
        </a:xfrm>
      </cdr:grpSpPr>
      <cdr:cxnSp macro="">
        <cdr:nvCxnSpPr>
          <cdr:cNvPr id="12" name="Straight Arrow Connector 11">
            <a:extLst xmlns:a="http://schemas.openxmlformats.org/drawingml/2006/main">
              <a:ext uri="{FF2B5EF4-FFF2-40B4-BE49-F238E27FC236}">
                <a16:creationId xmlns:a16="http://schemas.microsoft.com/office/drawing/2014/main" id="{F686E2CC-3EB8-44BE-8FF8-6BAB76767B1C}"/>
              </a:ext>
            </a:extLst>
          </cdr:cNvPr>
          <cdr:cNvCxnSpPr>
            <a:cxnSpLocks xmlns:a="http://schemas.openxmlformats.org/drawingml/2006/main"/>
          </cdr:cNvCxnSpPr>
        </cdr:nvCxnSpPr>
        <cdr:spPr>
          <a:xfrm xmlns:a="http://schemas.openxmlformats.org/drawingml/2006/main">
            <a:off x="1873588" y="4044372"/>
            <a:ext cx="0" cy="739748"/>
          </a:xfrm>
          <a:prstGeom xmlns:a="http://schemas.openxmlformats.org/drawingml/2006/main" prst="straightConnector1">
            <a:avLst/>
          </a:prstGeom>
          <a:ln xmlns:a="http://schemas.openxmlformats.org/drawingml/2006/main" w="28575">
            <a:solidFill>
              <a:srgbClr val="7030A0"/>
            </a:solidFill>
            <a:headEnd type="triangle"/>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nvGrpSpPr>
          <cdr:cNvPr id="20" name="Group 19">
            <a:extLst xmlns:a="http://schemas.openxmlformats.org/drawingml/2006/main">
              <a:ext uri="{FF2B5EF4-FFF2-40B4-BE49-F238E27FC236}">
                <a16:creationId xmlns:a16="http://schemas.microsoft.com/office/drawing/2014/main" id="{5100508E-458A-4A84-8331-748B476F53BC}"/>
              </a:ext>
            </a:extLst>
          </cdr:cNvPr>
          <cdr:cNvGrpSpPr/>
        </cdr:nvGrpSpPr>
        <cdr:grpSpPr>
          <a:xfrm xmlns:a="http://schemas.openxmlformats.org/drawingml/2006/main">
            <a:off x="634200" y="1262681"/>
            <a:ext cx="7470735" cy="4433078"/>
            <a:chOff x="634200" y="1262681"/>
            <a:chExt cx="7470735" cy="4433078"/>
          </a:xfrm>
        </cdr:grpSpPr>
        <cdr:grpSp>
          <cdr:nvGrpSpPr>
            <cdr:cNvPr id="11" name="Group 10">
              <a:extLst xmlns:a="http://schemas.openxmlformats.org/drawingml/2006/main">
                <a:ext uri="{FF2B5EF4-FFF2-40B4-BE49-F238E27FC236}">
                  <a16:creationId xmlns:a16="http://schemas.microsoft.com/office/drawing/2014/main" id="{A1A8CB05-7973-4341-8565-DC6CD7C901D2}"/>
                </a:ext>
              </a:extLst>
            </cdr:cNvPr>
            <cdr:cNvGrpSpPr/>
          </cdr:nvGrpSpPr>
          <cdr:grpSpPr>
            <a:xfrm xmlns:a="http://schemas.openxmlformats.org/drawingml/2006/main">
              <a:off x="3096633" y="2233078"/>
              <a:ext cx="5008302" cy="2659723"/>
              <a:chOff x="3096633" y="2233078"/>
              <a:chExt cx="5008302" cy="2659723"/>
            </a:xfrm>
          </cdr:grpSpPr>
          <cdr:sp macro="" textlink="">
            <cdr:nvSpPr>
              <cdr:cNvPr id="2" name="Right Brace 1">
                <a:extLst xmlns:a="http://schemas.openxmlformats.org/drawingml/2006/main"/>
              </cdr:cNvPr>
              <cdr:cNvSpPr/>
            </cdr:nvSpPr>
            <cdr:spPr>
              <a:xfrm xmlns:a="http://schemas.openxmlformats.org/drawingml/2006/main" rot="16200000">
                <a:off x="6848062" y="3177985"/>
                <a:ext cx="695782" cy="1817965"/>
              </a:xfrm>
              <a:custGeom xmlns:a="http://schemas.openxmlformats.org/drawingml/2006/main">
                <a:avLst/>
                <a:gdLst>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221993 w 438702"/>
                  <a:gd name="connsiteY6" fmla="*/ 1437666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227278 w 438702"/>
                  <a:gd name="connsiteY6" fmla="*/ 127381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24636 w 438702"/>
                  <a:gd name="connsiteY5" fmla="*/ 1257349 h 1569804"/>
                  <a:gd name="connsiteX6" fmla="*/ 227278 w 438702"/>
                  <a:gd name="connsiteY6" fmla="*/ 127381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24636 w 438702"/>
                  <a:gd name="connsiteY5" fmla="*/ 1257349 h 1569804"/>
                  <a:gd name="connsiteX6" fmla="*/ 248420 w 438702"/>
                  <a:gd name="connsiteY6" fmla="*/ 141652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24636 w 438702"/>
                  <a:gd name="connsiteY5" fmla="*/ 1257349 h 1569804"/>
                  <a:gd name="connsiteX6" fmla="*/ 68712 w 438702"/>
                  <a:gd name="connsiteY6" fmla="*/ 155923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0 w 438702"/>
                  <a:gd name="connsiteY5" fmla="*/ 1569804 h 1569804"/>
                  <a:gd name="connsiteX6" fmla="*/ 0 w 438702"/>
                  <a:gd name="connsiteY6"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24636 w 438702"/>
                  <a:gd name="connsiteY5" fmla="*/ 1257349 h 1569804"/>
                  <a:gd name="connsiteX6" fmla="*/ 68712 w 438702"/>
                  <a:gd name="connsiteY6" fmla="*/ 155923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0 w 438702"/>
                  <a:gd name="connsiteY5" fmla="*/ 1569804 h 1569804"/>
                  <a:gd name="connsiteX6" fmla="*/ 0 w 438702"/>
                  <a:gd name="connsiteY6"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24636 w 438702"/>
                  <a:gd name="connsiteY5" fmla="*/ 1257349 h 1569804"/>
                  <a:gd name="connsiteX0" fmla="*/ 0 w 438702"/>
                  <a:gd name="connsiteY0" fmla="*/ 0 h 1257349"/>
                  <a:gd name="connsiteX1" fmla="*/ 219351 w 438702"/>
                  <a:gd name="connsiteY1" fmla="*/ 159174 h 1257349"/>
                  <a:gd name="connsiteX2" fmla="*/ 219351 w 438702"/>
                  <a:gd name="connsiteY2" fmla="*/ 625728 h 1257349"/>
                  <a:gd name="connsiteX3" fmla="*/ 438702 w 438702"/>
                  <a:gd name="connsiteY3" fmla="*/ 784902 h 1257349"/>
                  <a:gd name="connsiteX4" fmla="*/ 219351 w 438702"/>
                  <a:gd name="connsiteY4" fmla="*/ 944076 h 1257349"/>
                  <a:gd name="connsiteX5" fmla="*/ 0 w 438702"/>
                  <a:gd name="connsiteY5" fmla="*/ 0 h 1257349"/>
                  <a:gd name="connsiteX0" fmla="*/ 0 w 438702"/>
                  <a:gd name="connsiteY0" fmla="*/ 0 h 1257349"/>
                  <a:gd name="connsiteX1" fmla="*/ 219351 w 438702"/>
                  <a:gd name="connsiteY1" fmla="*/ 159174 h 1257349"/>
                  <a:gd name="connsiteX2" fmla="*/ 219351 w 438702"/>
                  <a:gd name="connsiteY2" fmla="*/ 625728 h 1257349"/>
                  <a:gd name="connsiteX3" fmla="*/ 438702 w 438702"/>
                  <a:gd name="connsiteY3" fmla="*/ 784902 h 1257349"/>
                  <a:gd name="connsiteX4" fmla="*/ 219351 w 438702"/>
                  <a:gd name="connsiteY4" fmla="*/ 944076 h 1257349"/>
                  <a:gd name="connsiteX5" fmla="*/ 224636 w 438702"/>
                  <a:gd name="connsiteY5" fmla="*/ 1257349 h 1257349"/>
                  <a:gd name="connsiteX0" fmla="*/ 0 w 438702"/>
                  <a:gd name="connsiteY0" fmla="*/ 0 h 1262637"/>
                  <a:gd name="connsiteX1" fmla="*/ 219351 w 438702"/>
                  <a:gd name="connsiteY1" fmla="*/ 159174 h 1262637"/>
                  <a:gd name="connsiteX2" fmla="*/ 219351 w 438702"/>
                  <a:gd name="connsiteY2" fmla="*/ 625728 h 1262637"/>
                  <a:gd name="connsiteX3" fmla="*/ 438702 w 438702"/>
                  <a:gd name="connsiteY3" fmla="*/ 784902 h 1262637"/>
                  <a:gd name="connsiteX4" fmla="*/ 219351 w 438702"/>
                  <a:gd name="connsiteY4" fmla="*/ 944076 h 1262637"/>
                  <a:gd name="connsiteX5" fmla="*/ 0 w 438702"/>
                  <a:gd name="connsiteY5" fmla="*/ 0 h 1262637"/>
                  <a:gd name="connsiteX0" fmla="*/ 0 w 438702"/>
                  <a:gd name="connsiteY0" fmla="*/ 0 h 1262637"/>
                  <a:gd name="connsiteX1" fmla="*/ 219351 w 438702"/>
                  <a:gd name="connsiteY1" fmla="*/ 159174 h 1262637"/>
                  <a:gd name="connsiteX2" fmla="*/ 219351 w 438702"/>
                  <a:gd name="connsiteY2" fmla="*/ 625728 h 1262637"/>
                  <a:gd name="connsiteX3" fmla="*/ 438702 w 438702"/>
                  <a:gd name="connsiteY3" fmla="*/ 784902 h 1262637"/>
                  <a:gd name="connsiteX4" fmla="*/ 219351 w 438702"/>
                  <a:gd name="connsiteY4" fmla="*/ 944076 h 1262637"/>
                  <a:gd name="connsiteX5" fmla="*/ 224636 w 438702"/>
                  <a:gd name="connsiteY5" fmla="*/ 1262637 h 126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702" h="1262637" stroke="0" extrusionOk="0">
                    <a:moveTo>
                      <a:pt x="0" y="0"/>
                    </a:moveTo>
                    <a:cubicBezTo>
                      <a:pt x="121144" y="0"/>
                      <a:pt x="219351" y="71265"/>
                      <a:pt x="219351" y="159174"/>
                    </a:cubicBezTo>
                    <a:lnTo>
                      <a:pt x="219351" y="625728"/>
                    </a:lnTo>
                    <a:cubicBezTo>
                      <a:pt x="219351" y="713637"/>
                      <a:pt x="317558" y="784902"/>
                      <a:pt x="438702" y="784902"/>
                    </a:cubicBezTo>
                    <a:cubicBezTo>
                      <a:pt x="317558" y="784902"/>
                      <a:pt x="219351" y="856167"/>
                      <a:pt x="219351" y="944076"/>
                    </a:cubicBezTo>
                    <a:lnTo>
                      <a:pt x="0" y="0"/>
                    </a:lnTo>
                    <a:close/>
                  </a:path>
                  <a:path w="438702" h="1262637" fill="none">
                    <a:moveTo>
                      <a:pt x="0" y="0"/>
                    </a:moveTo>
                    <a:cubicBezTo>
                      <a:pt x="121144" y="0"/>
                      <a:pt x="219351" y="71265"/>
                      <a:pt x="219351" y="159174"/>
                    </a:cubicBezTo>
                    <a:lnTo>
                      <a:pt x="219351" y="625728"/>
                    </a:lnTo>
                    <a:cubicBezTo>
                      <a:pt x="219351" y="713637"/>
                      <a:pt x="317558" y="784902"/>
                      <a:pt x="438702" y="784902"/>
                    </a:cubicBezTo>
                    <a:cubicBezTo>
                      <a:pt x="317558" y="784902"/>
                      <a:pt x="219351" y="856167"/>
                      <a:pt x="219351" y="944076"/>
                    </a:cubicBezTo>
                    <a:cubicBezTo>
                      <a:pt x="221113" y="1048500"/>
                      <a:pt x="222874" y="1158213"/>
                      <a:pt x="224636" y="1262637"/>
                    </a:cubicBezTo>
                  </a:path>
                </a:pathLst>
              </a:custGeom>
              <a:ln xmlns:a="http://schemas.openxmlformats.org/drawingml/2006/main" w="28575">
                <a:solidFill>
                  <a:srgbClr val="7030A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vert270" wrap="square" rtlCol="0" anchor="ctr">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US" dirty="0"/>
              </a:p>
            </cdr:txBody>
          </cdr:sp>
          <cdr:sp macro="" textlink="">
            <cdr:nvSpPr>
              <cdr:cNvPr id="3" name="TextBox 4">
                <a:extLst xmlns:a="http://schemas.openxmlformats.org/drawingml/2006/main"/>
              </cdr:cNvPr>
              <cdr:cNvSpPr txBox="1"/>
            </cdr:nvSpPr>
            <cdr:spPr>
              <a:xfrm xmlns:a="http://schemas.openxmlformats.org/drawingml/2006/main">
                <a:off x="6749676" y="2769090"/>
                <a:ext cx="1319146" cy="444383"/>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err="1"/>
                  <a:t>Ridehailing or</a:t>
                </a:r>
              </a:p>
              <a:p xmlns:a="http://schemas.openxmlformats.org/drawingml/2006/main">
                <a:pPr algn="ctr"/>
                <a:r>
                  <a:rPr lang="en-US" sz="1800" dirty="0" err="1"/>
                  <a:t>Carsharing</a:t>
                </a:r>
                <a:endParaRPr lang="en-US" sz="1800" dirty="0"/>
              </a:p>
            </cdr:txBody>
          </cdr:sp>
          <cdr:cxnSp macro="">
            <cdr:nvCxnSpPr>
              <cdr:cNvPr id="4" name="Straight Arrow Connector 3">
                <a:extLst xmlns:a="http://schemas.openxmlformats.org/drawingml/2006/main">
                  <a:ext uri="{FF2B5EF4-FFF2-40B4-BE49-F238E27FC236}">
                    <a16:creationId xmlns:a16="http://schemas.microsoft.com/office/drawing/2014/main" id="{15F131CE-7D98-4498-AD84-6FF0C8212931}"/>
                  </a:ext>
                </a:extLst>
              </cdr:cNvPr>
              <cdr:cNvCxnSpPr>
                <a:cxnSpLocks xmlns:a="http://schemas.openxmlformats.org/drawingml/2006/main"/>
              </cdr:cNvCxnSpPr>
            </cdr:nvCxnSpPr>
            <cdr:spPr>
              <a:xfrm xmlns:a="http://schemas.openxmlformats.org/drawingml/2006/main">
                <a:off x="5992933" y="4007460"/>
                <a:ext cx="0" cy="885341"/>
              </a:xfrm>
              <a:prstGeom xmlns:a="http://schemas.openxmlformats.org/drawingml/2006/main" prst="straightConnector1">
                <a:avLst/>
              </a:prstGeom>
              <a:ln xmlns:a="http://schemas.openxmlformats.org/drawingml/2006/main" w="28575">
                <a:solidFill>
                  <a:srgbClr val="7030A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5" name="TextBox 8">
                <a:extLst xmlns:a="http://schemas.openxmlformats.org/drawingml/2006/main"/>
              </cdr:cNvPr>
              <cdr:cNvSpPr txBox="1"/>
            </cdr:nvSpPr>
            <cdr:spPr>
              <a:xfrm xmlns:a="http://schemas.openxmlformats.org/drawingml/2006/main">
                <a:off x="5445678" y="3154921"/>
                <a:ext cx="1172041" cy="92334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Shared</a:t>
                </a:r>
              </a:p>
              <a:p xmlns:a="http://schemas.openxmlformats.org/drawingml/2006/main">
                <a:pPr algn="ctr"/>
                <a:r>
                  <a:rPr lang="en-US" sz="1800" dirty="0"/>
                  <a:t>E-scooter</a:t>
                </a:r>
              </a:p>
              <a:p xmlns:a="http://schemas.openxmlformats.org/drawingml/2006/main">
                <a:pPr algn="ctr"/>
                <a:r>
                  <a:rPr lang="en-US" sz="1800" dirty="0"/>
                  <a:t>($1.40)</a:t>
                </a:r>
              </a:p>
            </cdr:txBody>
          </cdr:sp>
          <cdr:cxnSp macro="">
            <cdr:nvCxnSpPr>
              <cdr:cNvPr id="6" name="Straight Arrow Connector 5">
                <a:extLst xmlns:a="http://schemas.openxmlformats.org/drawingml/2006/main">
                  <a:ext uri="{FF2B5EF4-FFF2-40B4-BE49-F238E27FC236}">
                    <a16:creationId xmlns:a16="http://schemas.microsoft.com/office/drawing/2014/main" id="{70557578-AA97-4692-8F04-D5C0BA4DFAF5}"/>
                  </a:ext>
                </a:extLst>
              </cdr:cNvPr>
              <cdr:cNvCxnSpPr>
                <a:cxnSpLocks xmlns:a="http://schemas.openxmlformats.org/drawingml/2006/main"/>
              </cdr:cNvCxnSpPr>
            </cdr:nvCxnSpPr>
            <cdr:spPr>
              <a:xfrm xmlns:a="http://schemas.openxmlformats.org/drawingml/2006/main">
                <a:off x="4422281" y="3585059"/>
                <a:ext cx="0" cy="885274"/>
              </a:xfrm>
              <a:prstGeom xmlns:a="http://schemas.openxmlformats.org/drawingml/2006/main" prst="straightConnector1">
                <a:avLst/>
              </a:prstGeom>
              <a:ln xmlns:a="http://schemas.openxmlformats.org/drawingml/2006/main" w="28575">
                <a:solidFill>
                  <a:srgbClr val="7030A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7" name="TextBox 8">
                <a:extLst xmlns:a="http://schemas.openxmlformats.org/drawingml/2006/main"/>
              </cdr:cNvPr>
              <cdr:cNvSpPr txBox="1"/>
            </cdr:nvSpPr>
            <cdr:spPr>
              <a:xfrm xmlns:a="http://schemas.openxmlformats.org/drawingml/2006/main">
                <a:off x="3958805" y="2707319"/>
                <a:ext cx="928408" cy="92335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Shared</a:t>
                </a:r>
              </a:p>
              <a:p xmlns:a="http://schemas.openxmlformats.org/drawingml/2006/main">
                <a:pPr algn="ctr"/>
                <a:r>
                  <a:rPr lang="en-US" sz="1800" dirty="0"/>
                  <a:t>Bicycle</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en-US" sz="1800" dirty="0"/>
                  <a:t>($0.98)</a:t>
                </a:r>
              </a:p>
            </cdr:txBody>
          </cdr:sp>
          <cdr:grpSp>
            <cdr:nvGrpSpPr>
              <cdr:cNvPr id="10" name="Group 9">
                <a:extLst xmlns:a="http://schemas.openxmlformats.org/drawingml/2006/main">
                  <a:ext uri="{FF2B5EF4-FFF2-40B4-BE49-F238E27FC236}">
                    <a16:creationId xmlns:a16="http://schemas.microsoft.com/office/drawing/2014/main" id="{3C05FF20-0A3B-44E6-BCED-3B49BA2FF282}"/>
                  </a:ext>
                </a:extLst>
              </cdr:cNvPr>
              <cdr:cNvGrpSpPr/>
            </cdr:nvGrpSpPr>
            <cdr:grpSpPr>
              <a:xfrm xmlns:a="http://schemas.openxmlformats.org/drawingml/2006/main">
                <a:off x="3096633" y="2233078"/>
                <a:ext cx="915571" cy="1705488"/>
                <a:chOff x="3096633" y="2233078"/>
                <a:chExt cx="915571" cy="1705488"/>
              </a:xfrm>
            </cdr:grpSpPr>
            <cdr:cxnSp macro="">
              <cdr:nvCxnSpPr>
                <cdr:cNvPr id="8" name="Straight Arrow Connector 7">
                  <a:extLst xmlns:a="http://schemas.openxmlformats.org/drawingml/2006/main">
                    <a:ext uri="{FF2B5EF4-FFF2-40B4-BE49-F238E27FC236}">
                      <a16:creationId xmlns:a16="http://schemas.microsoft.com/office/drawing/2014/main" id="{27D10886-6C72-4DDE-9CF4-A3897F613A6C}"/>
                    </a:ext>
                  </a:extLst>
                </cdr:cNvPr>
                <cdr:cNvCxnSpPr>
                  <a:cxnSpLocks xmlns:a="http://schemas.openxmlformats.org/drawingml/2006/main"/>
                </cdr:cNvCxnSpPr>
              </cdr:nvCxnSpPr>
              <cdr:spPr>
                <a:xfrm xmlns:a="http://schemas.openxmlformats.org/drawingml/2006/main">
                  <a:off x="3580562" y="3198955"/>
                  <a:ext cx="0" cy="739611"/>
                </a:xfrm>
                <a:prstGeom xmlns:a="http://schemas.openxmlformats.org/drawingml/2006/main" prst="straightConnector1">
                  <a:avLst/>
                </a:prstGeom>
                <a:ln xmlns:a="http://schemas.openxmlformats.org/drawingml/2006/main" w="28575">
                  <a:solidFill>
                    <a:srgbClr val="7030A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9" name="TextBox 8">
                  <a:extLst xmlns:a="http://schemas.openxmlformats.org/drawingml/2006/main"/>
                </cdr:cNvPr>
                <cdr:cNvSpPr txBox="1"/>
              </cdr:nvSpPr>
              <cdr:spPr>
                <a:xfrm xmlns:a="http://schemas.openxmlformats.org/drawingml/2006/main">
                  <a:off x="3096633" y="2233078"/>
                  <a:ext cx="915571" cy="92334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Car</a:t>
                  </a:r>
                </a:p>
                <a:p xmlns:a="http://schemas.openxmlformats.org/drawingml/2006/main">
                  <a:pPr algn="ctr"/>
                  <a:r>
                    <a:rPr lang="en-US" sz="1800" dirty="0"/>
                    <a:t>Rental</a:t>
                  </a:r>
                </a:p>
                <a:p xmlns:a="http://schemas.openxmlformats.org/drawingml/2006/main">
                  <a:pPr algn="ctr"/>
                  <a:r>
                    <a:rPr lang="en-US" sz="1800" dirty="0"/>
                    <a:t>($0.75)</a:t>
                  </a:r>
                </a:p>
              </cdr:txBody>
            </cdr:sp>
          </cdr:grpSp>
        </cdr:grpSp>
        <cdr:sp macro="" textlink="">
          <cdr:nvSpPr>
            <cdr:cNvPr id="13" name="TextBox 8">
              <a:extLst xmlns:a="http://schemas.openxmlformats.org/drawingml/2006/main"/>
            </cdr:cNvPr>
            <cdr:cNvSpPr txBox="1"/>
          </cdr:nvSpPr>
          <cdr:spPr>
            <a:xfrm xmlns:a="http://schemas.openxmlformats.org/drawingml/2006/main">
              <a:off x="1434587" y="4772409"/>
              <a:ext cx="915657" cy="92335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Public</a:t>
              </a:r>
            </a:p>
            <a:p xmlns:a="http://schemas.openxmlformats.org/drawingml/2006/main">
              <a:pPr algn="ctr"/>
              <a:r>
                <a:rPr lang="en-US" sz="1800" dirty="0"/>
                <a:t>Transit</a:t>
              </a:r>
            </a:p>
            <a:p xmlns:a="http://schemas.openxmlformats.org/drawingml/2006/main">
              <a:pPr algn="ctr"/>
              <a:r>
                <a:rPr lang="en-US" sz="1800" dirty="0"/>
                <a:t>($0.27)</a:t>
              </a:r>
            </a:p>
          </cdr:txBody>
        </cdr:sp>
        <cdr:cxnSp macro="">
          <cdr:nvCxnSpPr>
            <cdr:cNvPr id="14" name="Straight Arrow Connector 13">
              <a:extLst xmlns:a="http://schemas.openxmlformats.org/drawingml/2006/main">
                <a:ext uri="{FF2B5EF4-FFF2-40B4-BE49-F238E27FC236}">
                  <a16:creationId xmlns:a16="http://schemas.microsoft.com/office/drawing/2014/main" id="{DC34BE80-064B-4E34-BA73-6C8C24C255D1}"/>
                </a:ext>
              </a:extLst>
            </cdr:cNvPr>
            <cdr:cNvCxnSpPr>
              <a:cxnSpLocks xmlns:a="http://schemas.openxmlformats.org/drawingml/2006/main"/>
            </cdr:cNvCxnSpPr>
          </cdr:nvCxnSpPr>
          <cdr:spPr>
            <a:xfrm xmlns:a="http://schemas.openxmlformats.org/drawingml/2006/main">
              <a:off x="1210379" y="1262681"/>
              <a:ext cx="0" cy="594770"/>
            </a:xfrm>
            <a:prstGeom xmlns:a="http://schemas.openxmlformats.org/drawingml/2006/main" prst="straightConnector1">
              <a:avLst/>
            </a:prstGeom>
            <a:ln xmlns:a="http://schemas.openxmlformats.org/drawingml/2006/main" w="28575">
              <a:solidFill>
                <a:srgbClr val="7030A0"/>
              </a:solidFill>
              <a:headEnd type="triangle"/>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5" name="Straight Arrow Connector 14">
              <a:extLst xmlns:a="http://schemas.openxmlformats.org/drawingml/2006/main">
                <a:ext uri="{FF2B5EF4-FFF2-40B4-BE49-F238E27FC236}">
                  <a16:creationId xmlns:a16="http://schemas.microsoft.com/office/drawing/2014/main" id="{7DC22400-3BFE-4333-9D4A-0608DDD1257B}"/>
                </a:ext>
              </a:extLst>
            </cdr:cNvPr>
            <cdr:cNvCxnSpPr>
              <a:cxnSpLocks xmlns:a="http://schemas.openxmlformats.org/drawingml/2006/main"/>
            </cdr:cNvCxnSpPr>
          </cdr:nvCxnSpPr>
          <cdr:spPr>
            <a:xfrm xmlns:a="http://schemas.openxmlformats.org/drawingml/2006/main">
              <a:off x="1498083" y="1678643"/>
              <a:ext cx="0" cy="739748"/>
            </a:xfrm>
            <a:prstGeom xmlns:a="http://schemas.openxmlformats.org/drawingml/2006/main" prst="straightConnector1">
              <a:avLst/>
            </a:prstGeom>
            <a:ln xmlns:a="http://schemas.openxmlformats.org/drawingml/2006/main" w="28575">
              <a:solidFill>
                <a:srgbClr val="7030A0"/>
              </a:solidFill>
              <a:headEnd type="triangle"/>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16" name="TextBox 8">
              <a:extLst xmlns:a="http://schemas.openxmlformats.org/drawingml/2006/main"/>
            </cdr:cNvPr>
            <cdr:cNvSpPr txBox="1"/>
          </cdr:nvSpPr>
          <cdr:spPr>
            <a:xfrm xmlns:a="http://schemas.openxmlformats.org/drawingml/2006/main">
              <a:off x="1164168" y="2439347"/>
              <a:ext cx="648234" cy="409594"/>
            </a:xfrm>
            <a:prstGeom xmlns:a="http://schemas.openxmlformats.org/drawingml/2006/main" prst="rect">
              <a:avLst/>
            </a:prstGeom>
            <a:noFill xmlns:a="http://schemas.openxmlformats.org/drawingml/2006/main"/>
          </cdr:spPr>
          <cdr:txBody>
            <a:bodyPr xmlns:a="http://schemas.openxmlformats.org/drawingml/2006/main" wrap="non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Bike</a:t>
              </a:r>
            </a:p>
            <a:p xmlns:a="http://schemas.openxmlformats.org/drawingml/2006/main">
              <a:pPr algn="ctr"/>
              <a:r>
                <a:rPr lang="en-US" sz="1800" dirty="0"/>
                <a:t>($0.17)</a:t>
              </a:r>
            </a:p>
          </cdr:txBody>
        </cdr:sp>
        <cdr:sp macro="" textlink="">
          <cdr:nvSpPr>
            <cdr:cNvPr id="17" name="TextBox 8">
              <a:extLst xmlns:a="http://schemas.openxmlformats.org/drawingml/2006/main"/>
            </cdr:cNvPr>
            <cdr:cNvSpPr txBox="1"/>
          </cdr:nvSpPr>
          <cdr:spPr>
            <a:xfrm xmlns:a="http://schemas.openxmlformats.org/drawingml/2006/main">
              <a:off x="634200" y="1838550"/>
              <a:ext cx="915571" cy="64633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Walk</a:t>
              </a:r>
            </a:p>
            <a:p xmlns:a="http://schemas.openxmlformats.org/drawingml/2006/main">
              <a:pPr algn="ctr"/>
              <a:r>
                <a:rPr lang="en-US" sz="1800" dirty="0"/>
                <a:t>($0.10)</a:t>
              </a:r>
            </a:p>
          </cdr:txBody>
        </cdr:sp>
        <cdr:cxnSp macro="">
          <cdr:nvCxnSpPr>
            <cdr:cNvPr id="18" name="Straight Arrow Connector 17">
              <a:extLst xmlns:a="http://schemas.openxmlformats.org/drawingml/2006/main">
                <a:ext uri="{FF2B5EF4-FFF2-40B4-BE49-F238E27FC236}">
                  <a16:creationId xmlns:a16="http://schemas.microsoft.com/office/drawing/2014/main" id="{4446AC1E-11C8-494D-9E9F-7AAEEE195FA0}"/>
                </a:ext>
              </a:extLst>
            </cdr:cNvPr>
            <cdr:cNvCxnSpPr>
              <a:cxnSpLocks xmlns:a="http://schemas.openxmlformats.org/drawingml/2006/main"/>
            </cdr:cNvCxnSpPr>
          </cdr:nvCxnSpPr>
          <cdr:spPr>
            <a:xfrm xmlns:a="http://schemas.openxmlformats.org/drawingml/2006/main">
              <a:off x="1482937" y="3111503"/>
              <a:ext cx="0" cy="739679"/>
            </a:xfrm>
            <a:prstGeom xmlns:a="http://schemas.openxmlformats.org/drawingml/2006/main" prst="straightConnector1">
              <a:avLst/>
            </a:prstGeom>
            <a:ln xmlns:a="http://schemas.openxmlformats.org/drawingml/2006/main" w="28575">
              <a:solidFill>
                <a:srgbClr val="7030A0"/>
              </a:solidFill>
              <a:headEnd type="triangle"/>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19" name="TextBox 8">
              <a:extLst xmlns:a="http://schemas.openxmlformats.org/drawingml/2006/main">
                <a:ext uri="{FF2B5EF4-FFF2-40B4-BE49-F238E27FC236}">
                  <a16:creationId xmlns:a16="http://schemas.microsoft.com/office/drawing/2014/main" id="{D15EFB54-89B8-4F34-AD64-039C38A82F06}"/>
                </a:ext>
              </a:extLst>
            </cdr:cNvPr>
            <cdr:cNvSpPr txBox="1"/>
          </cdr:nvSpPr>
          <cdr:spPr>
            <a:xfrm xmlns:a="http://schemas.openxmlformats.org/drawingml/2006/main">
              <a:off x="995413" y="3818379"/>
              <a:ext cx="915572" cy="92335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t>Owned</a:t>
              </a:r>
            </a:p>
            <a:p xmlns:a="http://schemas.openxmlformats.org/drawingml/2006/main">
              <a:pPr algn="ctr"/>
              <a:r>
                <a:rPr lang="en-US" sz="1800" dirty="0"/>
                <a:t>Car</a:t>
              </a:r>
            </a:p>
            <a:p xmlns:a="http://schemas.openxmlformats.org/drawingml/2006/main">
              <a:pPr algn="ctr"/>
              <a:r>
                <a:rPr lang="en-US" sz="1800" dirty="0"/>
                <a:t>($0.17)</a:t>
              </a:r>
            </a:p>
          </cdr:txBody>
        </cdr:sp>
      </cdr:grp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defRPr>
            </a:lvl1pPr>
          </a:lstStyle>
          <a:p>
            <a:pPr>
              <a:defRPr/>
            </a:pPr>
            <a:fld id="{7F710229-4D45-4872-AFFD-54636330810B}" type="datetimeFigureOut">
              <a:rPr lang="en-US" altLang="en-US"/>
              <a:pPr>
                <a:defRPr/>
              </a:pPr>
              <a:t>5/26/2022</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MS PGothic" panose="020B0600070205080204" pitchFamily="34" charset="-128"/>
              </a:defRPr>
            </a:lvl1pPr>
          </a:lstStyle>
          <a:p>
            <a:pPr>
              <a:defRPr/>
            </a:pPr>
            <a:fld id="{3748741B-5953-40C1-9924-CF136179C281}" type="slidenum">
              <a:rPr lang="en-US" altLang="en-US"/>
              <a:pPr>
                <a:defRPr/>
              </a:pPr>
              <a:t>‹#›</a:t>
            </a:fld>
            <a:endParaRPr lang="en-US" altLang="en-US"/>
          </a:p>
        </p:txBody>
      </p:sp>
    </p:spTree>
    <p:extLst>
      <p:ext uri="{BB962C8B-B14F-4D97-AF65-F5344CB8AC3E}">
        <p14:creationId xmlns:p14="http://schemas.microsoft.com/office/powerpoint/2010/main" val="161741402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7B1D556-5396-4983-838B-3EF41D5F5D87}" type="slidenum">
              <a:rPr lang="en-US" altLang="en-US" smtClean="0"/>
              <a:pPr>
                <a:spcBef>
                  <a:spcPct val="0"/>
                </a:spcBef>
              </a:pPr>
              <a:t>1</a:t>
            </a:fld>
            <a:endParaRPr lang="en-US" altLang="en-US"/>
          </a:p>
        </p:txBody>
      </p:sp>
    </p:spTree>
    <p:extLst>
      <p:ext uri="{BB962C8B-B14F-4D97-AF65-F5344CB8AC3E}">
        <p14:creationId xmlns:p14="http://schemas.microsoft.com/office/powerpoint/2010/main" val="683786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64DC14-52D4-4E7E-B0C7-543B71C2190E}" type="slidenum">
              <a:rPr lang="en-US" altLang="en-US" smtClean="0"/>
              <a:pPr>
                <a:spcBef>
                  <a:spcPct val="0"/>
                </a:spcBef>
              </a:pPr>
              <a:t>10</a:t>
            </a:fld>
            <a:endParaRPr lang="en-US" altLang="en-US"/>
          </a:p>
        </p:txBody>
      </p:sp>
    </p:spTree>
    <p:extLst>
      <p:ext uri="{BB962C8B-B14F-4D97-AF65-F5344CB8AC3E}">
        <p14:creationId xmlns:p14="http://schemas.microsoft.com/office/powerpoint/2010/main" val="3836258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3A7EA57-A7F2-4FD9-AB91-00A99A58FD30}" type="slidenum">
              <a:rPr lang="en-US" altLang="en-US" smtClean="0"/>
              <a:pPr>
                <a:spcBef>
                  <a:spcPct val="0"/>
                </a:spcBef>
              </a:pPr>
              <a:t>11</a:t>
            </a:fld>
            <a:endParaRPr lang="en-US" altLang="en-US"/>
          </a:p>
        </p:txBody>
      </p:sp>
    </p:spTree>
    <p:extLst>
      <p:ext uri="{BB962C8B-B14F-4D97-AF65-F5344CB8AC3E}">
        <p14:creationId xmlns:p14="http://schemas.microsoft.com/office/powerpoint/2010/main" val="340000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3A7EA57-A7F2-4FD9-AB91-00A99A58FD30}" type="slidenum">
              <a:rPr lang="en-US" altLang="en-US" smtClean="0"/>
              <a:pPr>
                <a:spcBef>
                  <a:spcPct val="0"/>
                </a:spcBef>
              </a:pPr>
              <a:t>12</a:t>
            </a:fld>
            <a:endParaRPr lang="en-US" altLang="en-US"/>
          </a:p>
        </p:txBody>
      </p:sp>
    </p:spTree>
    <p:extLst>
      <p:ext uri="{BB962C8B-B14F-4D97-AF65-F5344CB8AC3E}">
        <p14:creationId xmlns:p14="http://schemas.microsoft.com/office/powerpoint/2010/main" val="1591723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FEB433F-9E90-416A-A6B5-7B2F318FF564}" type="slidenum">
              <a:rPr lang="en-US" altLang="en-US" smtClean="0"/>
              <a:pPr>
                <a:spcBef>
                  <a:spcPct val="0"/>
                </a:spcBef>
              </a:pPr>
              <a:t>13</a:t>
            </a:fld>
            <a:endParaRPr lang="en-US" altLang="en-US"/>
          </a:p>
        </p:txBody>
      </p:sp>
    </p:spTree>
    <p:extLst>
      <p:ext uri="{BB962C8B-B14F-4D97-AF65-F5344CB8AC3E}">
        <p14:creationId xmlns:p14="http://schemas.microsoft.com/office/powerpoint/2010/main" val="353424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FEB433F-9E90-416A-A6B5-7B2F318FF564}" type="slidenum">
              <a:rPr lang="en-US" altLang="en-US" smtClean="0"/>
              <a:pPr>
                <a:spcBef>
                  <a:spcPct val="0"/>
                </a:spcBef>
              </a:pPr>
              <a:t>14</a:t>
            </a:fld>
            <a:endParaRPr lang="en-US" altLang="en-US"/>
          </a:p>
        </p:txBody>
      </p:sp>
    </p:spTree>
    <p:extLst>
      <p:ext uri="{BB962C8B-B14F-4D97-AF65-F5344CB8AC3E}">
        <p14:creationId xmlns:p14="http://schemas.microsoft.com/office/powerpoint/2010/main" val="2821231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64DC14-52D4-4E7E-B0C7-543B71C2190E}" type="slidenum">
              <a:rPr lang="en-US" altLang="en-US" smtClean="0"/>
              <a:pPr>
                <a:spcBef>
                  <a:spcPct val="0"/>
                </a:spcBef>
              </a:pPr>
              <a:t>21</a:t>
            </a:fld>
            <a:endParaRPr lang="en-US" altLang="en-US"/>
          </a:p>
        </p:txBody>
      </p:sp>
    </p:spTree>
    <p:extLst>
      <p:ext uri="{BB962C8B-B14F-4D97-AF65-F5344CB8AC3E}">
        <p14:creationId xmlns:p14="http://schemas.microsoft.com/office/powerpoint/2010/main" val="1431522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64DC14-52D4-4E7E-B0C7-543B71C2190E}" type="slidenum">
              <a:rPr lang="en-US" altLang="en-US" smtClean="0"/>
              <a:pPr>
                <a:spcBef>
                  <a:spcPct val="0"/>
                </a:spcBef>
              </a:pPr>
              <a:t>22</a:t>
            </a:fld>
            <a:endParaRPr lang="en-US" altLang="en-US"/>
          </a:p>
        </p:txBody>
      </p:sp>
    </p:spTree>
    <p:extLst>
      <p:ext uri="{BB962C8B-B14F-4D97-AF65-F5344CB8AC3E}">
        <p14:creationId xmlns:p14="http://schemas.microsoft.com/office/powerpoint/2010/main" val="2339393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FA8D56-B1DA-4F9B-AD2E-1AC98A0F5CF7}" type="slidenum">
              <a:rPr lang="en-US" altLang="en-US" smtClean="0"/>
              <a:pPr>
                <a:spcBef>
                  <a:spcPct val="0"/>
                </a:spcBef>
              </a:pPr>
              <a:t>23</a:t>
            </a:fld>
            <a:endParaRPr lang="en-US" altLang="en-US"/>
          </a:p>
        </p:txBody>
      </p:sp>
    </p:spTree>
    <p:extLst>
      <p:ext uri="{BB962C8B-B14F-4D97-AF65-F5344CB8AC3E}">
        <p14:creationId xmlns:p14="http://schemas.microsoft.com/office/powerpoint/2010/main" val="1590990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CCA012F-3DD3-4670-A901-D8F52DFB6953}" type="slidenum">
              <a:rPr lang="en-US" altLang="en-US" smtClean="0"/>
              <a:pPr>
                <a:spcBef>
                  <a:spcPct val="0"/>
                </a:spcBef>
              </a:pPr>
              <a:t>24</a:t>
            </a:fld>
            <a:endParaRPr lang="en-US" altLang="en-US"/>
          </a:p>
        </p:txBody>
      </p:sp>
    </p:spTree>
    <p:extLst>
      <p:ext uri="{BB962C8B-B14F-4D97-AF65-F5344CB8AC3E}">
        <p14:creationId xmlns:p14="http://schemas.microsoft.com/office/powerpoint/2010/main" val="873724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2000"/>
              </a:spcAft>
              <a:buNone/>
            </a:pPr>
            <a:r>
              <a:rPr lang="en-US" altLang="en-US" sz="1000" b="0" dirty="0">
                <a:solidFill>
                  <a:schemeClr val="bg1"/>
                </a:solidFill>
              </a:rPr>
              <a:t>For each average price point for alternative </a:t>
            </a:r>
            <a:r>
              <a:rPr lang="en-US" altLang="en-US" sz="1000" b="0" dirty="0">
                <a:solidFill>
                  <a:schemeClr val="bg1"/>
                </a:solidFill>
                <a:latin typeface="+mn-lt"/>
              </a:rPr>
              <a:t>transport</a:t>
            </a:r>
            <a:r>
              <a:rPr lang="en-US" altLang="en-US" sz="1000" b="0" dirty="0">
                <a:solidFill>
                  <a:schemeClr val="bg1"/>
                </a:solidFill>
              </a:rPr>
              <a:t> modes, we illustrate:</a:t>
            </a:r>
          </a:p>
          <a:p>
            <a:pPr marL="571500" indent="-571500" eaLnBrk="1" hangingPunct="1">
              <a:spcBef>
                <a:spcPct val="0"/>
              </a:spcBef>
            </a:pPr>
            <a:r>
              <a:rPr lang="en-US" altLang="en-US" sz="1000" b="0" dirty="0">
                <a:solidFill>
                  <a:schemeClr val="bg1"/>
                </a:solidFill>
              </a:rPr>
              <a:t>% of </a:t>
            </a:r>
            <a:r>
              <a:rPr lang="en-US" altLang="en-US" sz="1000" b="0" dirty="0">
                <a:solidFill>
                  <a:srgbClr val="FFC627"/>
                </a:solidFill>
              </a:rPr>
              <a:t>households</a:t>
            </a:r>
            <a:r>
              <a:rPr lang="en-US" altLang="en-US" sz="1000" b="0" dirty="0">
                <a:solidFill>
                  <a:schemeClr val="bg1"/>
                </a:solidFill>
              </a:rPr>
              <a:t> could save money by shedding at least one vehicle</a:t>
            </a:r>
          </a:p>
          <a:p>
            <a:pPr marL="571500" indent="-571500" eaLnBrk="1" hangingPunct="1">
              <a:spcBef>
                <a:spcPct val="0"/>
              </a:spcBef>
            </a:pPr>
            <a:r>
              <a:rPr lang="en-US" altLang="en-US" sz="1000" b="0" dirty="0">
                <a:solidFill>
                  <a:schemeClr val="bg1"/>
                </a:solidFill>
              </a:rPr>
              <a:t>% of </a:t>
            </a:r>
            <a:r>
              <a:rPr lang="en-US" altLang="en-US" sz="1000" b="0" dirty="0">
                <a:solidFill>
                  <a:srgbClr val="FFC627"/>
                </a:solidFill>
              </a:rPr>
              <a:t>vehicles</a:t>
            </a:r>
            <a:r>
              <a:rPr lang="en-US" altLang="en-US" sz="1000" b="0" dirty="0">
                <a:solidFill>
                  <a:schemeClr val="bg1"/>
                </a:solidFill>
              </a:rPr>
              <a:t> that could be economically shed</a:t>
            </a:r>
          </a:p>
          <a:p>
            <a:pPr marL="571500" indent="-571500" eaLnBrk="1" hangingPunct="1">
              <a:spcBef>
                <a:spcPct val="0"/>
              </a:spcBef>
            </a:pPr>
            <a:r>
              <a:rPr lang="en-US" altLang="en-US" sz="1000" b="0" dirty="0">
                <a:solidFill>
                  <a:schemeClr val="bg1"/>
                </a:solidFill>
              </a:rPr>
              <a:t>% of </a:t>
            </a:r>
            <a:r>
              <a:rPr lang="en-US" altLang="en-US" sz="1000" b="0" dirty="0">
                <a:solidFill>
                  <a:srgbClr val="FFC627"/>
                </a:solidFill>
              </a:rPr>
              <a:t>VMT</a:t>
            </a:r>
            <a:r>
              <a:rPr lang="en-US" altLang="en-US" sz="1000" b="0" dirty="0">
                <a:solidFill>
                  <a:schemeClr val="bg1"/>
                </a:solidFill>
              </a:rPr>
              <a:t> that these vehicles currently travel</a:t>
            </a:r>
          </a:p>
          <a:p>
            <a:pPr eaLnBrk="1" hangingPunct="1">
              <a:spcBef>
                <a:spcPct val="0"/>
              </a:spcBef>
            </a:pPr>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FA8D56-B1DA-4F9B-AD2E-1AC98A0F5CF7}" type="slidenum">
              <a:rPr lang="en-US" altLang="en-US" smtClean="0"/>
              <a:pPr>
                <a:spcBef>
                  <a:spcPct val="0"/>
                </a:spcBef>
              </a:pPr>
              <a:t>25</a:t>
            </a:fld>
            <a:endParaRPr lang="en-US" altLang="en-US"/>
          </a:p>
        </p:txBody>
      </p:sp>
    </p:spTree>
    <p:extLst>
      <p:ext uri="{BB962C8B-B14F-4D97-AF65-F5344CB8AC3E}">
        <p14:creationId xmlns:p14="http://schemas.microsoft.com/office/powerpoint/2010/main" val="2672109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64DC14-52D4-4E7E-B0C7-543B71C2190E}" type="slidenum">
              <a:rPr lang="en-US" altLang="en-US" smtClean="0"/>
              <a:pPr>
                <a:spcBef>
                  <a:spcPct val="0"/>
                </a:spcBef>
              </a:pPr>
              <a:t>2</a:t>
            </a:fld>
            <a:endParaRPr lang="en-US" altLang="en-US"/>
          </a:p>
        </p:txBody>
      </p:sp>
    </p:spTree>
    <p:extLst>
      <p:ext uri="{BB962C8B-B14F-4D97-AF65-F5344CB8AC3E}">
        <p14:creationId xmlns:p14="http://schemas.microsoft.com/office/powerpoint/2010/main" val="2988921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FA8D56-B1DA-4F9B-AD2E-1AC98A0F5CF7}" type="slidenum">
              <a:rPr lang="en-US" altLang="en-US" smtClean="0"/>
              <a:pPr>
                <a:spcBef>
                  <a:spcPct val="0"/>
                </a:spcBef>
              </a:pPr>
              <a:t>26</a:t>
            </a:fld>
            <a:endParaRPr lang="en-US" altLang="en-US"/>
          </a:p>
        </p:txBody>
      </p:sp>
    </p:spTree>
    <p:extLst>
      <p:ext uri="{BB962C8B-B14F-4D97-AF65-F5344CB8AC3E}">
        <p14:creationId xmlns:p14="http://schemas.microsoft.com/office/powerpoint/2010/main" val="3398116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FA8D56-B1DA-4F9B-AD2E-1AC98A0F5CF7}" type="slidenum">
              <a:rPr lang="en-US" altLang="en-US" smtClean="0"/>
              <a:pPr>
                <a:spcBef>
                  <a:spcPct val="0"/>
                </a:spcBef>
              </a:pPr>
              <a:t>27</a:t>
            </a:fld>
            <a:endParaRPr lang="en-US" altLang="en-US"/>
          </a:p>
        </p:txBody>
      </p:sp>
    </p:spTree>
    <p:extLst>
      <p:ext uri="{BB962C8B-B14F-4D97-AF65-F5344CB8AC3E}">
        <p14:creationId xmlns:p14="http://schemas.microsoft.com/office/powerpoint/2010/main" val="1708254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FA8D56-B1DA-4F9B-AD2E-1AC98A0F5CF7}" type="slidenum">
              <a:rPr lang="en-US" altLang="en-US" smtClean="0"/>
              <a:pPr>
                <a:spcBef>
                  <a:spcPct val="0"/>
                </a:spcBef>
              </a:pPr>
              <a:t>28</a:t>
            </a:fld>
            <a:endParaRPr lang="en-US" altLang="en-US"/>
          </a:p>
        </p:txBody>
      </p:sp>
    </p:spTree>
    <p:extLst>
      <p:ext uri="{BB962C8B-B14F-4D97-AF65-F5344CB8AC3E}">
        <p14:creationId xmlns:p14="http://schemas.microsoft.com/office/powerpoint/2010/main" val="2971963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64DC14-52D4-4E7E-B0C7-543B71C2190E}" type="slidenum">
              <a:rPr lang="en-US" altLang="en-US" smtClean="0"/>
              <a:pPr>
                <a:spcBef>
                  <a:spcPct val="0"/>
                </a:spcBef>
              </a:pPr>
              <a:t>29</a:t>
            </a:fld>
            <a:endParaRPr lang="en-US" altLang="en-US"/>
          </a:p>
        </p:txBody>
      </p:sp>
    </p:spTree>
    <p:extLst>
      <p:ext uri="{BB962C8B-B14F-4D97-AF65-F5344CB8AC3E}">
        <p14:creationId xmlns:p14="http://schemas.microsoft.com/office/powerpoint/2010/main" val="4119957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64DC14-52D4-4E7E-B0C7-543B71C2190E}" type="slidenum">
              <a:rPr lang="en-US" altLang="en-US" smtClean="0"/>
              <a:pPr>
                <a:spcBef>
                  <a:spcPct val="0"/>
                </a:spcBef>
              </a:pPr>
              <a:t>30</a:t>
            </a:fld>
            <a:endParaRPr lang="en-US" altLang="en-US"/>
          </a:p>
        </p:txBody>
      </p:sp>
    </p:spTree>
    <p:extLst>
      <p:ext uri="{BB962C8B-B14F-4D97-AF65-F5344CB8AC3E}">
        <p14:creationId xmlns:p14="http://schemas.microsoft.com/office/powerpoint/2010/main" val="2023283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3A7EA57-A7F2-4FD9-AB91-00A99A58FD30}" type="slidenum">
              <a:rPr lang="en-US" altLang="en-US" smtClean="0"/>
              <a:pPr>
                <a:spcBef>
                  <a:spcPct val="0"/>
                </a:spcBef>
              </a:pPr>
              <a:t>31</a:t>
            </a:fld>
            <a:endParaRPr lang="en-US" altLang="en-US"/>
          </a:p>
        </p:txBody>
      </p:sp>
    </p:spTree>
    <p:extLst>
      <p:ext uri="{BB962C8B-B14F-4D97-AF65-F5344CB8AC3E}">
        <p14:creationId xmlns:p14="http://schemas.microsoft.com/office/powerpoint/2010/main" val="2562988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FA8D56-B1DA-4F9B-AD2E-1AC98A0F5CF7}" type="slidenum">
              <a:rPr lang="en-US" altLang="en-US" smtClean="0"/>
              <a:pPr>
                <a:spcBef>
                  <a:spcPct val="0"/>
                </a:spcBef>
              </a:pPr>
              <a:t>32</a:t>
            </a:fld>
            <a:endParaRPr lang="en-US" altLang="en-US"/>
          </a:p>
        </p:txBody>
      </p:sp>
    </p:spTree>
    <p:extLst>
      <p:ext uri="{BB962C8B-B14F-4D97-AF65-F5344CB8AC3E}">
        <p14:creationId xmlns:p14="http://schemas.microsoft.com/office/powerpoint/2010/main" val="1888796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FA8D56-B1DA-4F9B-AD2E-1AC98A0F5CF7}" type="slidenum">
              <a:rPr lang="en-US" altLang="en-US" smtClean="0"/>
              <a:pPr>
                <a:spcBef>
                  <a:spcPct val="0"/>
                </a:spcBef>
              </a:pPr>
              <a:t>33</a:t>
            </a:fld>
            <a:endParaRPr lang="en-US" altLang="en-US"/>
          </a:p>
        </p:txBody>
      </p:sp>
    </p:spTree>
    <p:extLst>
      <p:ext uri="{BB962C8B-B14F-4D97-AF65-F5344CB8AC3E}">
        <p14:creationId xmlns:p14="http://schemas.microsoft.com/office/powerpoint/2010/main" val="2665539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FA8D56-B1DA-4F9B-AD2E-1AC98A0F5CF7}" type="slidenum">
              <a:rPr lang="en-US" altLang="en-US" smtClean="0"/>
              <a:pPr>
                <a:spcBef>
                  <a:spcPct val="0"/>
                </a:spcBef>
              </a:pPr>
              <a:t>34</a:t>
            </a:fld>
            <a:endParaRPr lang="en-US" altLang="en-US"/>
          </a:p>
        </p:txBody>
      </p:sp>
    </p:spTree>
    <p:extLst>
      <p:ext uri="{BB962C8B-B14F-4D97-AF65-F5344CB8AC3E}">
        <p14:creationId xmlns:p14="http://schemas.microsoft.com/office/powerpoint/2010/main" val="1689042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64DC14-52D4-4E7E-B0C7-543B71C2190E}" type="slidenum">
              <a:rPr lang="en-US" altLang="en-US" smtClean="0"/>
              <a:pPr>
                <a:spcBef>
                  <a:spcPct val="0"/>
                </a:spcBef>
              </a:pPr>
              <a:t>35</a:t>
            </a:fld>
            <a:endParaRPr lang="en-US" altLang="en-US"/>
          </a:p>
        </p:txBody>
      </p:sp>
    </p:spTree>
    <p:extLst>
      <p:ext uri="{BB962C8B-B14F-4D97-AF65-F5344CB8AC3E}">
        <p14:creationId xmlns:p14="http://schemas.microsoft.com/office/powerpoint/2010/main" val="1985257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64DC14-52D4-4E7E-B0C7-543B71C2190E}" type="slidenum">
              <a:rPr lang="en-US" altLang="en-US" smtClean="0"/>
              <a:pPr>
                <a:spcBef>
                  <a:spcPct val="0"/>
                </a:spcBef>
              </a:pPr>
              <a:t>3</a:t>
            </a:fld>
            <a:endParaRPr lang="en-US" altLang="en-US"/>
          </a:p>
        </p:txBody>
      </p:sp>
    </p:spTree>
    <p:extLst>
      <p:ext uri="{BB962C8B-B14F-4D97-AF65-F5344CB8AC3E}">
        <p14:creationId xmlns:p14="http://schemas.microsoft.com/office/powerpoint/2010/main" val="1882041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3A7EA57-A7F2-4FD9-AB91-00A99A58FD30}" type="slidenum">
              <a:rPr lang="en-US" altLang="en-US" smtClean="0"/>
              <a:pPr>
                <a:spcBef>
                  <a:spcPct val="0"/>
                </a:spcBef>
              </a:pPr>
              <a:t>36</a:t>
            </a:fld>
            <a:endParaRPr lang="en-US" altLang="en-US"/>
          </a:p>
        </p:txBody>
      </p:sp>
    </p:spTree>
    <p:extLst>
      <p:ext uri="{BB962C8B-B14F-4D97-AF65-F5344CB8AC3E}">
        <p14:creationId xmlns:p14="http://schemas.microsoft.com/office/powerpoint/2010/main" val="2846303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3A7EA57-A7F2-4FD9-AB91-00A99A58FD30}" type="slidenum">
              <a:rPr lang="en-US" altLang="en-US" smtClean="0"/>
              <a:pPr>
                <a:spcBef>
                  <a:spcPct val="0"/>
                </a:spcBef>
              </a:pPr>
              <a:t>37</a:t>
            </a:fld>
            <a:endParaRPr lang="en-US" altLang="en-US"/>
          </a:p>
        </p:txBody>
      </p:sp>
    </p:spTree>
    <p:extLst>
      <p:ext uri="{BB962C8B-B14F-4D97-AF65-F5344CB8AC3E}">
        <p14:creationId xmlns:p14="http://schemas.microsoft.com/office/powerpoint/2010/main" val="27427464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64DC14-52D4-4E7E-B0C7-543B71C2190E}" type="slidenum">
              <a:rPr lang="en-US" altLang="en-US" smtClean="0"/>
              <a:pPr>
                <a:spcBef>
                  <a:spcPct val="0"/>
                </a:spcBef>
              </a:pPr>
              <a:t>38</a:t>
            </a:fld>
            <a:endParaRPr lang="en-US" altLang="en-US"/>
          </a:p>
        </p:txBody>
      </p:sp>
    </p:spTree>
    <p:extLst>
      <p:ext uri="{BB962C8B-B14F-4D97-AF65-F5344CB8AC3E}">
        <p14:creationId xmlns:p14="http://schemas.microsoft.com/office/powerpoint/2010/main" val="3010883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FA8D56-B1DA-4F9B-AD2E-1AC98A0F5CF7}" type="slidenum">
              <a:rPr lang="en-US" altLang="en-US" smtClean="0"/>
              <a:pPr>
                <a:spcBef>
                  <a:spcPct val="0"/>
                </a:spcBef>
              </a:pPr>
              <a:t>39</a:t>
            </a:fld>
            <a:endParaRPr lang="en-US" altLang="en-US"/>
          </a:p>
        </p:txBody>
      </p:sp>
    </p:spTree>
    <p:extLst>
      <p:ext uri="{BB962C8B-B14F-4D97-AF65-F5344CB8AC3E}">
        <p14:creationId xmlns:p14="http://schemas.microsoft.com/office/powerpoint/2010/main" val="7725634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FA8D56-B1DA-4F9B-AD2E-1AC98A0F5CF7}" type="slidenum">
              <a:rPr lang="en-US" altLang="en-US" smtClean="0"/>
              <a:pPr>
                <a:spcBef>
                  <a:spcPct val="0"/>
                </a:spcBef>
              </a:pPr>
              <a:t>40</a:t>
            </a:fld>
            <a:endParaRPr lang="en-US" altLang="en-US"/>
          </a:p>
        </p:txBody>
      </p:sp>
    </p:spTree>
    <p:extLst>
      <p:ext uri="{BB962C8B-B14F-4D97-AF65-F5344CB8AC3E}">
        <p14:creationId xmlns:p14="http://schemas.microsoft.com/office/powerpoint/2010/main" val="3317614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FA8D56-B1DA-4F9B-AD2E-1AC98A0F5CF7}" type="slidenum">
              <a:rPr lang="en-US" altLang="en-US" smtClean="0"/>
              <a:pPr>
                <a:spcBef>
                  <a:spcPct val="0"/>
                </a:spcBef>
              </a:pPr>
              <a:t>41</a:t>
            </a:fld>
            <a:endParaRPr lang="en-US" altLang="en-US"/>
          </a:p>
        </p:txBody>
      </p:sp>
    </p:spTree>
    <p:extLst>
      <p:ext uri="{BB962C8B-B14F-4D97-AF65-F5344CB8AC3E}">
        <p14:creationId xmlns:p14="http://schemas.microsoft.com/office/powerpoint/2010/main" val="34917922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64DC14-52D4-4E7E-B0C7-543B71C2190E}" type="slidenum">
              <a:rPr lang="en-US" altLang="en-US" smtClean="0"/>
              <a:pPr>
                <a:spcBef>
                  <a:spcPct val="0"/>
                </a:spcBef>
              </a:pPr>
              <a:t>42</a:t>
            </a:fld>
            <a:endParaRPr lang="en-US" altLang="en-US"/>
          </a:p>
        </p:txBody>
      </p:sp>
    </p:spTree>
    <p:extLst>
      <p:ext uri="{BB962C8B-B14F-4D97-AF65-F5344CB8AC3E}">
        <p14:creationId xmlns:p14="http://schemas.microsoft.com/office/powerpoint/2010/main" val="32608400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64DC14-52D4-4E7E-B0C7-543B71C2190E}" type="slidenum">
              <a:rPr lang="en-US" altLang="en-US" smtClean="0"/>
              <a:pPr>
                <a:spcBef>
                  <a:spcPct val="0"/>
                </a:spcBef>
              </a:pPr>
              <a:t>43</a:t>
            </a:fld>
            <a:endParaRPr lang="en-US" altLang="en-US"/>
          </a:p>
        </p:txBody>
      </p:sp>
    </p:spTree>
    <p:extLst>
      <p:ext uri="{BB962C8B-B14F-4D97-AF65-F5344CB8AC3E}">
        <p14:creationId xmlns:p14="http://schemas.microsoft.com/office/powerpoint/2010/main" val="810446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64DC14-52D4-4E7E-B0C7-543B71C2190E}" type="slidenum">
              <a:rPr lang="en-US" altLang="en-US" smtClean="0"/>
              <a:pPr>
                <a:spcBef>
                  <a:spcPct val="0"/>
                </a:spcBef>
              </a:pPr>
              <a:t>44</a:t>
            </a:fld>
            <a:endParaRPr lang="en-US" altLang="en-US"/>
          </a:p>
        </p:txBody>
      </p:sp>
    </p:spTree>
    <p:extLst>
      <p:ext uri="{BB962C8B-B14F-4D97-AF65-F5344CB8AC3E}">
        <p14:creationId xmlns:p14="http://schemas.microsoft.com/office/powerpoint/2010/main" val="910346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B705B56-D071-4AC8-B72E-C30AD75C8029}" type="slidenum">
              <a:rPr lang="en-US" altLang="en-US" smtClean="0"/>
              <a:pPr>
                <a:spcBef>
                  <a:spcPct val="0"/>
                </a:spcBef>
              </a:pPr>
              <a:t>45</a:t>
            </a:fld>
            <a:endParaRPr lang="en-US" altLang="en-US"/>
          </a:p>
        </p:txBody>
      </p:sp>
    </p:spTree>
    <p:extLst>
      <p:ext uri="{BB962C8B-B14F-4D97-AF65-F5344CB8AC3E}">
        <p14:creationId xmlns:p14="http://schemas.microsoft.com/office/powerpoint/2010/main" val="646142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64DC14-52D4-4E7E-B0C7-543B71C2190E}" type="slidenum">
              <a:rPr lang="en-US" altLang="en-US" smtClean="0"/>
              <a:pPr>
                <a:spcBef>
                  <a:spcPct val="0"/>
                </a:spcBef>
              </a:pPr>
              <a:t>4</a:t>
            </a:fld>
            <a:endParaRPr lang="en-US" altLang="en-US"/>
          </a:p>
        </p:txBody>
      </p:sp>
    </p:spTree>
    <p:extLst>
      <p:ext uri="{BB962C8B-B14F-4D97-AF65-F5344CB8AC3E}">
        <p14:creationId xmlns:p14="http://schemas.microsoft.com/office/powerpoint/2010/main" val="22245311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FA8D56-B1DA-4F9B-AD2E-1AC98A0F5CF7}" type="slidenum">
              <a:rPr lang="en-US" altLang="en-US" smtClean="0"/>
              <a:pPr>
                <a:spcBef>
                  <a:spcPct val="0"/>
                </a:spcBef>
              </a:pPr>
              <a:t>50</a:t>
            </a:fld>
            <a:endParaRPr lang="en-US" altLang="en-US"/>
          </a:p>
        </p:txBody>
      </p:sp>
    </p:spTree>
    <p:extLst>
      <p:ext uri="{BB962C8B-B14F-4D97-AF65-F5344CB8AC3E}">
        <p14:creationId xmlns:p14="http://schemas.microsoft.com/office/powerpoint/2010/main" val="14176798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FA8D56-B1DA-4F9B-AD2E-1AC98A0F5CF7}" type="slidenum">
              <a:rPr lang="en-US" altLang="en-US" smtClean="0"/>
              <a:pPr>
                <a:spcBef>
                  <a:spcPct val="0"/>
                </a:spcBef>
              </a:pPr>
              <a:t>51</a:t>
            </a:fld>
            <a:endParaRPr lang="en-US" altLang="en-US"/>
          </a:p>
        </p:txBody>
      </p:sp>
    </p:spTree>
    <p:extLst>
      <p:ext uri="{BB962C8B-B14F-4D97-AF65-F5344CB8AC3E}">
        <p14:creationId xmlns:p14="http://schemas.microsoft.com/office/powerpoint/2010/main" val="24427947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FA8D56-B1DA-4F9B-AD2E-1AC98A0F5CF7}" type="slidenum">
              <a:rPr lang="en-US" altLang="en-US" smtClean="0"/>
              <a:pPr>
                <a:spcBef>
                  <a:spcPct val="0"/>
                </a:spcBef>
              </a:pPr>
              <a:t>52</a:t>
            </a:fld>
            <a:endParaRPr lang="en-US" altLang="en-US"/>
          </a:p>
        </p:txBody>
      </p:sp>
    </p:spTree>
    <p:extLst>
      <p:ext uri="{BB962C8B-B14F-4D97-AF65-F5344CB8AC3E}">
        <p14:creationId xmlns:p14="http://schemas.microsoft.com/office/powerpoint/2010/main" val="4853671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64DC14-52D4-4E7E-B0C7-543B71C2190E}" type="slidenum">
              <a:rPr lang="en-US" altLang="en-US" smtClean="0"/>
              <a:pPr>
                <a:spcBef>
                  <a:spcPct val="0"/>
                </a:spcBef>
              </a:pPr>
              <a:t>53</a:t>
            </a:fld>
            <a:endParaRPr lang="en-US" altLang="en-US"/>
          </a:p>
        </p:txBody>
      </p:sp>
    </p:spTree>
    <p:extLst>
      <p:ext uri="{BB962C8B-B14F-4D97-AF65-F5344CB8AC3E}">
        <p14:creationId xmlns:p14="http://schemas.microsoft.com/office/powerpoint/2010/main" val="35222161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FA8D56-B1DA-4F9B-AD2E-1AC98A0F5CF7}" type="slidenum">
              <a:rPr lang="en-US" altLang="en-US" smtClean="0"/>
              <a:pPr>
                <a:spcBef>
                  <a:spcPct val="0"/>
                </a:spcBef>
              </a:pPr>
              <a:t>54</a:t>
            </a:fld>
            <a:endParaRPr lang="en-US" altLang="en-US"/>
          </a:p>
        </p:txBody>
      </p:sp>
    </p:spTree>
    <p:extLst>
      <p:ext uri="{BB962C8B-B14F-4D97-AF65-F5344CB8AC3E}">
        <p14:creationId xmlns:p14="http://schemas.microsoft.com/office/powerpoint/2010/main" val="14795883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64DC14-52D4-4E7E-B0C7-543B71C2190E}" type="slidenum">
              <a:rPr lang="en-US" altLang="en-US" smtClean="0"/>
              <a:pPr>
                <a:spcBef>
                  <a:spcPct val="0"/>
                </a:spcBef>
              </a:pPr>
              <a:t>55</a:t>
            </a:fld>
            <a:endParaRPr lang="en-US" altLang="en-US"/>
          </a:p>
        </p:txBody>
      </p:sp>
    </p:spTree>
    <p:extLst>
      <p:ext uri="{BB962C8B-B14F-4D97-AF65-F5344CB8AC3E}">
        <p14:creationId xmlns:p14="http://schemas.microsoft.com/office/powerpoint/2010/main" val="31552792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FA8D56-B1DA-4F9B-AD2E-1AC98A0F5CF7}" type="slidenum">
              <a:rPr lang="en-US" altLang="en-US" smtClean="0"/>
              <a:pPr>
                <a:spcBef>
                  <a:spcPct val="0"/>
                </a:spcBef>
              </a:pPr>
              <a:t>56</a:t>
            </a:fld>
            <a:endParaRPr lang="en-US" altLang="en-US"/>
          </a:p>
        </p:txBody>
      </p:sp>
    </p:spTree>
    <p:extLst>
      <p:ext uri="{BB962C8B-B14F-4D97-AF65-F5344CB8AC3E}">
        <p14:creationId xmlns:p14="http://schemas.microsoft.com/office/powerpoint/2010/main" val="498417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64DC14-52D4-4E7E-B0C7-543B71C2190E}" type="slidenum">
              <a:rPr lang="en-US" altLang="en-US" smtClean="0"/>
              <a:pPr>
                <a:spcBef>
                  <a:spcPct val="0"/>
                </a:spcBef>
              </a:pPr>
              <a:t>57</a:t>
            </a:fld>
            <a:endParaRPr lang="en-US" altLang="en-US"/>
          </a:p>
        </p:txBody>
      </p:sp>
    </p:spTree>
    <p:extLst>
      <p:ext uri="{BB962C8B-B14F-4D97-AF65-F5344CB8AC3E}">
        <p14:creationId xmlns:p14="http://schemas.microsoft.com/office/powerpoint/2010/main" val="35018786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FA8D56-B1DA-4F9B-AD2E-1AC98A0F5CF7}" type="slidenum">
              <a:rPr lang="en-US" altLang="en-US" smtClean="0"/>
              <a:pPr>
                <a:spcBef>
                  <a:spcPct val="0"/>
                </a:spcBef>
              </a:pPr>
              <a:t>58</a:t>
            </a:fld>
            <a:endParaRPr lang="en-US" altLang="en-US"/>
          </a:p>
        </p:txBody>
      </p:sp>
    </p:spTree>
    <p:extLst>
      <p:ext uri="{BB962C8B-B14F-4D97-AF65-F5344CB8AC3E}">
        <p14:creationId xmlns:p14="http://schemas.microsoft.com/office/powerpoint/2010/main" val="17416220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64DC14-52D4-4E7E-B0C7-543B71C2190E}" type="slidenum">
              <a:rPr lang="en-US" altLang="en-US" smtClean="0"/>
              <a:pPr>
                <a:spcBef>
                  <a:spcPct val="0"/>
                </a:spcBef>
              </a:pPr>
              <a:t>59</a:t>
            </a:fld>
            <a:endParaRPr lang="en-US" altLang="en-US"/>
          </a:p>
        </p:txBody>
      </p:sp>
    </p:spTree>
    <p:extLst>
      <p:ext uri="{BB962C8B-B14F-4D97-AF65-F5344CB8AC3E}">
        <p14:creationId xmlns:p14="http://schemas.microsoft.com/office/powerpoint/2010/main" val="303048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64DC14-52D4-4E7E-B0C7-543B71C2190E}" type="slidenum">
              <a:rPr lang="en-US" altLang="en-US" smtClean="0"/>
              <a:pPr>
                <a:spcBef>
                  <a:spcPct val="0"/>
                </a:spcBef>
              </a:pPr>
              <a:t>5</a:t>
            </a:fld>
            <a:endParaRPr lang="en-US" altLang="en-US"/>
          </a:p>
        </p:txBody>
      </p:sp>
    </p:spTree>
    <p:extLst>
      <p:ext uri="{BB962C8B-B14F-4D97-AF65-F5344CB8AC3E}">
        <p14:creationId xmlns:p14="http://schemas.microsoft.com/office/powerpoint/2010/main" val="39486736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FA8D56-B1DA-4F9B-AD2E-1AC98A0F5CF7}" type="slidenum">
              <a:rPr lang="en-US" altLang="en-US" smtClean="0"/>
              <a:pPr>
                <a:spcBef>
                  <a:spcPct val="0"/>
                </a:spcBef>
              </a:pPr>
              <a:t>60</a:t>
            </a:fld>
            <a:endParaRPr lang="en-US" altLang="en-US"/>
          </a:p>
        </p:txBody>
      </p:sp>
    </p:spTree>
    <p:extLst>
      <p:ext uri="{BB962C8B-B14F-4D97-AF65-F5344CB8AC3E}">
        <p14:creationId xmlns:p14="http://schemas.microsoft.com/office/powerpoint/2010/main" val="23307589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FA8D56-B1DA-4F9B-AD2E-1AC98A0F5CF7}" type="slidenum">
              <a:rPr lang="en-US" altLang="en-US" smtClean="0"/>
              <a:pPr>
                <a:spcBef>
                  <a:spcPct val="0"/>
                </a:spcBef>
              </a:pPr>
              <a:t>61</a:t>
            </a:fld>
            <a:endParaRPr lang="en-US" altLang="en-US"/>
          </a:p>
        </p:txBody>
      </p:sp>
    </p:spTree>
    <p:extLst>
      <p:ext uri="{BB962C8B-B14F-4D97-AF65-F5344CB8AC3E}">
        <p14:creationId xmlns:p14="http://schemas.microsoft.com/office/powerpoint/2010/main" val="2514741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64DC14-52D4-4E7E-B0C7-543B71C2190E}" type="slidenum">
              <a:rPr lang="en-US" altLang="en-US" smtClean="0"/>
              <a:pPr>
                <a:spcBef>
                  <a:spcPct val="0"/>
                </a:spcBef>
              </a:pPr>
              <a:t>6</a:t>
            </a:fld>
            <a:endParaRPr lang="en-US" altLang="en-US"/>
          </a:p>
        </p:txBody>
      </p:sp>
    </p:spTree>
    <p:extLst>
      <p:ext uri="{BB962C8B-B14F-4D97-AF65-F5344CB8AC3E}">
        <p14:creationId xmlns:p14="http://schemas.microsoft.com/office/powerpoint/2010/main" val="1126489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64DC14-52D4-4E7E-B0C7-543B71C2190E}" type="slidenum">
              <a:rPr lang="en-US" altLang="en-US" smtClean="0"/>
              <a:pPr>
                <a:spcBef>
                  <a:spcPct val="0"/>
                </a:spcBef>
              </a:pPr>
              <a:t>7</a:t>
            </a:fld>
            <a:endParaRPr lang="en-US" altLang="en-US"/>
          </a:p>
        </p:txBody>
      </p:sp>
    </p:spTree>
    <p:extLst>
      <p:ext uri="{BB962C8B-B14F-4D97-AF65-F5344CB8AC3E}">
        <p14:creationId xmlns:p14="http://schemas.microsoft.com/office/powerpoint/2010/main" val="197616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64DC14-52D4-4E7E-B0C7-543B71C2190E}" type="slidenum">
              <a:rPr lang="en-US" altLang="en-US" smtClean="0"/>
              <a:pPr>
                <a:spcBef>
                  <a:spcPct val="0"/>
                </a:spcBef>
              </a:pPr>
              <a:t>8</a:t>
            </a:fld>
            <a:endParaRPr lang="en-US" altLang="en-US"/>
          </a:p>
        </p:txBody>
      </p:sp>
    </p:spTree>
    <p:extLst>
      <p:ext uri="{BB962C8B-B14F-4D97-AF65-F5344CB8AC3E}">
        <p14:creationId xmlns:p14="http://schemas.microsoft.com/office/powerpoint/2010/main" val="11687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64DC14-52D4-4E7E-B0C7-543B71C2190E}" type="slidenum">
              <a:rPr lang="en-US" altLang="en-US" smtClean="0"/>
              <a:pPr>
                <a:spcBef>
                  <a:spcPct val="0"/>
                </a:spcBef>
              </a:pPr>
              <a:t>9</a:t>
            </a:fld>
            <a:endParaRPr lang="en-US" altLang="en-US"/>
          </a:p>
        </p:txBody>
      </p:sp>
    </p:spTree>
    <p:extLst>
      <p:ext uri="{BB962C8B-B14F-4D97-AF65-F5344CB8AC3E}">
        <p14:creationId xmlns:p14="http://schemas.microsoft.com/office/powerpoint/2010/main" val="225737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B62F759-3580-4F07-973A-D24A7CA72404}" type="datetimeFigureOut">
              <a:rPr lang="en-US" altLang="en-US"/>
              <a:pPr>
                <a:defRPr/>
              </a:pPr>
              <a:t>5/26/2022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13769A-18BD-4F93-9B8B-0BD846C62251}" type="slidenum">
              <a:rPr lang="en-US" altLang="en-US"/>
              <a:pPr>
                <a:defRPr/>
              </a:pPr>
              <a:t>‹#›</a:t>
            </a:fld>
            <a:endParaRPr lang="en-US" altLang="en-US"/>
          </a:p>
        </p:txBody>
      </p:sp>
    </p:spTree>
    <p:extLst>
      <p:ext uri="{BB962C8B-B14F-4D97-AF65-F5344CB8AC3E}">
        <p14:creationId xmlns:p14="http://schemas.microsoft.com/office/powerpoint/2010/main" val="70639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9AB95A8-705B-4DC9-997E-C17E78792008}" type="datetimeFigureOut">
              <a:rPr lang="en-US" altLang="en-US"/>
              <a:pPr>
                <a:defRPr/>
              </a:pPr>
              <a:t>5/26/2022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C942C7-E683-4850-8383-3B1B894F8354}" type="slidenum">
              <a:rPr lang="en-US" altLang="en-US"/>
              <a:pPr>
                <a:defRPr/>
              </a:pPr>
              <a:t>‹#›</a:t>
            </a:fld>
            <a:endParaRPr lang="en-US" altLang="en-US"/>
          </a:p>
        </p:txBody>
      </p:sp>
    </p:spTree>
    <p:extLst>
      <p:ext uri="{BB962C8B-B14F-4D97-AF65-F5344CB8AC3E}">
        <p14:creationId xmlns:p14="http://schemas.microsoft.com/office/powerpoint/2010/main" val="59205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12B28E-25E3-4D9D-BE11-0A3A475BFC13}" type="datetimeFigureOut">
              <a:rPr lang="en-US" altLang="en-US"/>
              <a:pPr>
                <a:defRPr/>
              </a:pPr>
              <a:t>5/26/2022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68993E-D48C-4FAC-9979-A3C1758D01B1}" type="slidenum">
              <a:rPr lang="en-US" altLang="en-US"/>
              <a:pPr>
                <a:defRPr/>
              </a:pPr>
              <a:t>‹#›</a:t>
            </a:fld>
            <a:endParaRPr lang="en-US" altLang="en-US"/>
          </a:p>
        </p:txBody>
      </p:sp>
    </p:spTree>
    <p:extLst>
      <p:ext uri="{BB962C8B-B14F-4D97-AF65-F5344CB8AC3E}">
        <p14:creationId xmlns:p14="http://schemas.microsoft.com/office/powerpoint/2010/main" val="359429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50362-0D2D-4C20-BE9B-253092BE41BD}" type="datetimeFigureOut">
              <a:rPr lang="en-US" altLang="en-US"/>
              <a:pPr>
                <a:defRPr/>
              </a:pPr>
              <a:t>5/26/2022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4DAE75-F874-4353-BAC0-E4D7679B94C6}" type="slidenum">
              <a:rPr lang="en-US" altLang="en-US"/>
              <a:pPr>
                <a:defRPr/>
              </a:pPr>
              <a:t>‹#›</a:t>
            </a:fld>
            <a:endParaRPr lang="en-US" altLang="en-US"/>
          </a:p>
        </p:txBody>
      </p:sp>
    </p:spTree>
    <p:extLst>
      <p:ext uri="{BB962C8B-B14F-4D97-AF65-F5344CB8AC3E}">
        <p14:creationId xmlns:p14="http://schemas.microsoft.com/office/powerpoint/2010/main" val="3199318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BE115AB-1B58-4A37-87E1-0996203DA4EE}" type="datetimeFigureOut">
              <a:rPr lang="en-US" altLang="en-US"/>
              <a:pPr>
                <a:defRPr/>
              </a:pPr>
              <a:t>5/26/2022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E02782-F0F8-407A-8BD9-3A96D9E2BE19}" type="slidenum">
              <a:rPr lang="en-US" altLang="en-US"/>
              <a:pPr>
                <a:defRPr/>
              </a:pPr>
              <a:t>‹#›</a:t>
            </a:fld>
            <a:endParaRPr lang="en-US" altLang="en-US"/>
          </a:p>
        </p:txBody>
      </p:sp>
    </p:spTree>
    <p:extLst>
      <p:ext uri="{BB962C8B-B14F-4D97-AF65-F5344CB8AC3E}">
        <p14:creationId xmlns:p14="http://schemas.microsoft.com/office/powerpoint/2010/main" val="1740079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889E1DB-C9A4-4B9B-9D7D-DF6593DB21E6}" type="datetimeFigureOut">
              <a:rPr lang="en-US" altLang="en-US"/>
              <a:pPr>
                <a:defRPr/>
              </a:pPr>
              <a:t>5/26/2022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4C846D-7CAC-4E0E-AE62-ABFD4FEC2026}" type="slidenum">
              <a:rPr lang="en-US" altLang="en-US"/>
              <a:pPr>
                <a:defRPr/>
              </a:pPr>
              <a:t>‹#›</a:t>
            </a:fld>
            <a:endParaRPr lang="en-US" altLang="en-US"/>
          </a:p>
        </p:txBody>
      </p:sp>
    </p:spTree>
    <p:extLst>
      <p:ext uri="{BB962C8B-B14F-4D97-AF65-F5344CB8AC3E}">
        <p14:creationId xmlns:p14="http://schemas.microsoft.com/office/powerpoint/2010/main" val="414017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F855C10-9E41-4D12-9CF7-FC52B366257D}" type="datetimeFigureOut">
              <a:rPr lang="en-US" altLang="en-US"/>
              <a:pPr>
                <a:defRPr/>
              </a:pPr>
              <a:t>5/26/2022</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78A2A40-9AB9-4F3C-A0F7-B58FEFFA65C7}" type="slidenum">
              <a:rPr lang="en-US" altLang="en-US"/>
              <a:pPr>
                <a:defRPr/>
              </a:pPr>
              <a:t>‹#›</a:t>
            </a:fld>
            <a:endParaRPr lang="en-US" altLang="en-US"/>
          </a:p>
        </p:txBody>
      </p:sp>
    </p:spTree>
    <p:extLst>
      <p:ext uri="{BB962C8B-B14F-4D97-AF65-F5344CB8AC3E}">
        <p14:creationId xmlns:p14="http://schemas.microsoft.com/office/powerpoint/2010/main" val="3667823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2220A31-ED3E-46E3-A63E-DB0F74F173FB}" type="datetimeFigureOut">
              <a:rPr lang="en-US" altLang="en-US"/>
              <a:pPr>
                <a:defRPr/>
              </a:pPr>
              <a:t>5/26/2022</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D0D1473-B1FF-4742-8FCF-D1FA7DAEC5AB}" type="slidenum">
              <a:rPr lang="en-US" altLang="en-US"/>
              <a:pPr>
                <a:defRPr/>
              </a:pPr>
              <a:t>‹#›</a:t>
            </a:fld>
            <a:endParaRPr lang="en-US" altLang="en-US"/>
          </a:p>
        </p:txBody>
      </p:sp>
    </p:spTree>
    <p:extLst>
      <p:ext uri="{BB962C8B-B14F-4D97-AF65-F5344CB8AC3E}">
        <p14:creationId xmlns:p14="http://schemas.microsoft.com/office/powerpoint/2010/main" val="194655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333DDA-321B-4251-ABBC-784A692E6550}" type="datetimeFigureOut">
              <a:rPr lang="en-US" altLang="en-US"/>
              <a:pPr>
                <a:defRPr/>
              </a:pPr>
              <a:t>5/26/2022</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4648A4-1456-4956-B1A6-C3B7D582CE4E}" type="slidenum">
              <a:rPr lang="en-US" altLang="en-US"/>
              <a:pPr>
                <a:defRPr/>
              </a:pPr>
              <a:t>‹#›</a:t>
            </a:fld>
            <a:endParaRPr lang="en-US" altLang="en-US"/>
          </a:p>
        </p:txBody>
      </p:sp>
    </p:spTree>
    <p:extLst>
      <p:ext uri="{BB962C8B-B14F-4D97-AF65-F5344CB8AC3E}">
        <p14:creationId xmlns:p14="http://schemas.microsoft.com/office/powerpoint/2010/main" val="117062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DFEB04C-A831-40B7-A97E-768446AE4AB0}" type="datetimeFigureOut">
              <a:rPr lang="en-US" altLang="en-US"/>
              <a:pPr>
                <a:defRPr/>
              </a:pPr>
              <a:t>5/26/2022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40037C-E2A2-4CAF-9FE2-8D19BC5372BA}" type="slidenum">
              <a:rPr lang="en-US" altLang="en-US"/>
              <a:pPr>
                <a:defRPr/>
              </a:pPr>
              <a:t>‹#›</a:t>
            </a:fld>
            <a:endParaRPr lang="en-US" altLang="en-US"/>
          </a:p>
        </p:txBody>
      </p:sp>
    </p:spTree>
    <p:extLst>
      <p:ext uri="{BB962C8B-B14F-4D97-AF65-F5344CB8AC3E}">
        <p14:creationId xmlns:p14="http://schemas.microsoft.com/office/powerpoint/2010/main" val="2476120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B67EBE9-303D-40CA-80BF-DF10BB80D4C6}" type="datetimeFigureOut">
              <a:rPr lang="en-US" altLang="en-US"/>
              <a:pPr>
                <a:defRPr/>
              </a:pPr>
              <a:t>5/26/2022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161A05-65FF-42B0-8B0E-9EBAC70CD822}" type="slidenum">
              <a:rPr lang="en-US" altLang="en-US"/>
              <a:pPr>
                <a:defRPr/>
              </a:pPr>
              <a:t>‹#›</a:t>
            </a:fld>
            <a:endParaRPr lang="en-US" altLang="en-US"/>
          </a:p>
        </p:txBody>
      </p:sp>
    </p:spTree>
    <p:extLst>
      <p:ext uri="{BB962C8B-B14F-4D97-AF65-F5344CB8AC3E}">
        <p14:creationId xmlns:p14="http://schemas.microsoft.com/office/powerpoint/2010/main" val="4277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smtClean="0">
                <a:solidFill>
                  <a:srgbClr val="898989"/>
                </a:solidFill>
                <a:latin typeface="Arial" panose="020B0604020202020204" pitchFamily="34" charset="0"/>
                <a:ea typeface="MS PGothic" panose="020B0600070205080204" pitchFamily="34" charset="-128"/>
                <a:cs typeface="Arial" panose="020B0604020202020204" pitchFamily="34" charset="0"/>
              </a:defRPr>
            </a:lvl1pPr>
          </a:lstStyle>
          <a:p>
            <a:pPr>
              <a:defRPr/>
            </a:pPr>
            <a:fld id="{8C906A35-E3F3-4858-9D3E-F80C6DFF1710}" type="datetimeFigureOut">
              <a:rPr lang="en-US" altLang="en-US"/>
              <a:pPr>
                <a:defRPr/>
              </a:pPr>
              <a:t>5/26/2022</a:t>
            </a:fld>
            <a:endParaRPr lang="en-US" alt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solidFill>
                  <a:srgbClr val="898989"/>
                </a:solidFill>
                <a:latin typeface="Arial" panose="020B0604020202020204" pitchFamily="34" charset="0"/>
                <a:ea typeface="MS PGothic" panose="020B0600070205080204" pitchFamily="34" charset="-128"/>
                <a:cs typeface="Arial" panose="020B0604020202020204" pitchFamily="34" charset="0"/>
              </a:defRPr>
            </a:lvl1pPr>
          </a:lstStyle>
          <a:p>
            <a:pPr>
              <a:defRPr/>
            </a:pPr>
            <a:fld id="{404B723B-1B94-438F-94A4-E05BB04765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fontAlgn="base" hangingPunct="1">
        <a:spcBef>
          <a:spcPct val="0"/>
        </a:spcBef>
        <a:spcAft>
          <a:spcPct val="0"/>
        </a:spcAft>
        <a:defRPr sz="4400" kern="1200">
          <a:solidFill>
            <a:schemeClr val="tx1"/>
          </a:solidFill>
          <a:latin typeface="Arial Black" panose="020B0A04020102020204" pitchFamily="34" charset="0"/>
          <a:ea typeface="ＭＳ Ｐゴシック"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2pPr>
      <a:lvl3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3pPr>
      <a:lvl4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4pPr>
      <a:lvl5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state.gov/video/?videoid=6076156700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state.gov/video/?videoid=6076156700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state.gov/video/?videoid=6076156700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state.gov/video/?videoid=6076156700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tate.gov/video/?videoid=6076156700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tate.gov/video/?videoid=6076156700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tate.gov/video/?videoid=6076156700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24.xml.rels><?xml version="1.0" encoding="UTF-8" standalone="yes"?>
<Relationships xmlns="http://schemas.openxmlformats.org/package/2006/relationships"><Relationship Id="rId3" Type="http://schemas.openxmlformats.org/officeDocument/2006/relationships/hyperlink" Target="http://www.state.gov/video/?videoid=6076156700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tate.gov/video/?videoid=6076156700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hyperlink" Target="http://www.state.gov/video/?videoid=6076156700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hyperlink" Target="http://www.state.gov/video/?videoid=6076156700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8.xml.rels><?xml version="1.0" encoding="UTF-8" standalone="yes"?>
<Relationships xmlns="http://schemas.openxmlformats.org/package/2006/relationships"><Relationship Id="rId3" Type="http://schemas.openxmlformats.org/officeDocument/2006/relationships/hyperlink" Target="http://www.state.gov/video/?videoid=6076156700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9.xml.rels><?xml version="1.0" encoding="UTF-8" standalone="yes"?>
<Relationships xmlns="http://schemas.openxmlformats.org/package/2006/relationships"><Relationship Id="rId3" Type="http://schemas.openxmlformats.org/officeDocument/2006/relationships/hyperlink" Target="http://www.state.gov/video/?videoid=6076156700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tate.gov/video/?videoid=60761567001"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state.gov/video/?videoid=60761567001"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33.xml.rels><?xml version="1.0" encoding="UTF-8" standalone="yes"?>
<Relationships xmlns="http://schemas.openxmlformats.org/package/2006/relationships"><Relationship Id="rId3" Type="http://schemas.openxmlformats.org/officeDocument/2006/relationships/hyperlink" Target="http://www.state.gov/video/?videoid=60761567001"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state.gov/video/?videoid=60761567001"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state.gov/video/?videoid=60761567001"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www.state.gov/video/?videoid=60761567001" TargetMode="External"/></Relationships>
</file>

<file path=ppt/slides/_rels/slide4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state.gov/video/?videoid=60761567001"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state.gov/video/?videoid=60761567001"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state.gov/video/?videoid=60761567001" TargetMode="External"/><Relationship Id="rId7" Type="http://schemas.openxmlformats.org/officeDocument/2006/relationships/image" Target="../media/image18.sv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ate.gov/video/?videoid=6076156700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www.state.gov/video/?videoid=60761567001"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www.state.gov/video/?videoid=60761567001"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state.gov/video/?videoid=60761567001"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state.gov/video/?videoid=60761567001"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state.gov/video/?videoid=60761567001"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state.gov/video/?videoid=60761567001"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hyperlink" Target="http://www.state.gov/video/?videoid=60761567001"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493712" y="799491"/>
            <a:ext cx="1109862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buNone/>
            </a:pPr>
            <a:r>
              <a:rPr lang="en-US" sz="5400" b="1" dirty="0"/>
              <a:t>Emerging mobility services, car ownership, and urban transport sustainability in the U.S.</a:t>
            </a:r>
            <a:endParaRPr lang="en-US" sz="5400" dirty="0"/>
          </a:p>
        </p:txBody>
      </p:sp>
      <p:sp>
        <p:nvSpPr>
          <p:cNvPr id="3076" name="Subtitle 2"/>
          <p:cNvSpPr>
            <a:spLocks noGrp="1"/>
          </p:cNvSpPr>
          <p:nvPr>
            <p:ph type="subTitle" idx="1"/>
          </p:nvPr>
        </p:nvSpPr>
        <p:spPr>
          <a:xfrm>
            <a:off x="493712" y="3795442"/>
            <a:ext cx="8123237" cy="838200"/>
          </a:xfrm>
        </p:spPr>
        <p:txBody>
          <a:bodyPr/>
          <a:lstStyle/>
          <a:p>
            <a:pPr algn="l"/>
            <a:r>
              <a:rPr lang="en-US" altLang="en-US" sz="2500" dirty="0">
                <a:solidFill>
                  <a:schemeClr val="tx1"/>
                </a:solidFill>
              </a:rPr>
              <a:t>Deborah Salon and Matt W. Bhagat-Conway</a:t>
            </a:r>
          </a:p>
          <a:p>
            <a:pPr algn="l"/>
            <a:r>
              <a:rPr lang="en-US" altLang="en-US" sz="2500" dirty="0">
                <a:solidFill>
                  <a:schemeClr val="tx1"/>
                </a:solidFill>
              </a:rPr>
              <a:t>School of Geographical Sciences and Urban Planning</a:t>
            </a:r>
          </a:p>
          <a:p>
            <a:pPr algn="l"/>
            <a:r>
              <a:rPr lang="en-US" altLang="en-US" sz="2500" dirty="0">
                <a:solidFill>
                  <a:schemeClr val="tx1"/>
                </a:solidFill>
              </a:rPr>
              <a:t>TOMNET University Transportation Center</a:t>
            </a:r>
          </a:p>
        </p:txBody>
      </p:sp>
      <p:pic>
        <p:nvPicPr>
          <p:cNvPr id="30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563" y="5557838"/>
            <a:ext cx="29098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phic 2" descr="Car">
            <a:extLst>
              <a:ext uri="{FF2B5EF4-FFF2-40B4-BE49-F238E27FC236}">
                <a16:creationId xmlns:a16="http://schemas.microsoft.com/office/drawing/2014/main" id="{ADC09351-2284-483F-9847-AD094A8A2A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00322" y="4765847"/>
            <a:ext cx="2392018" cy="2392018"/>
          </a:xfrm>
          <a:prstGeom prst="rect">
            <a:avLst/>
          </a:prstGeom>
        </p:spPr>
      </p:pic>
      <p:pic>
        <p:nvPicPr>
          <p:cNvPr id="8" name="Graphic 7" descr="Car">
            <a:extLst>
              <a:ext uri="{FF2B5EF4-FFF2-40B4-BE49-F238E27FC236}">
                <a16:creationId xmlns:a16="http://schemas.microsoft.com/office/drawing/2014/main" id="{5B817D2B-930B-4E4D-B693-CDE746B24E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87686" y="4765847"/>
            <a:ext cx="2392018" cy="2392018"/>
          </a:xfrm>
          <a:prstGeom prst="rect">
            <a:avLst/>
          </a:prstGeom>
        </p:spPr>
      </p:pic>
      <p:pic>
        <p:nvPicPr>
          <p:cNvPr id="9" name="Graphic 8" descr="Car">
            <a:extLst>
              <a:ext uri="{FF2B5EF4-FFF2-40B4-BE49-F238E27FC236}">
                <a16:creationId xmlns:a16="http://schemas.microsoft.com/office/drawing/2014/main" id="{C50C66CB-3E9E-45A3-BBA9-78DFD0BC34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75051" y="4765847"/>
            <a:ext cx="2392018" cy="23920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12192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5123" name="Rectangle 3"/>
          <p:cNvSpPr>
            <a:spLocks noChangeArrowheads="1"/>
          </p:cNvSpPr>
          <p:nvPr/>
        </p:nvSpPr>
        <p:spPr bwMode="auto">
          <a:xfrm>
            <a:off x="1344678" y="248866"/>
            <a:ext cx="10244347" cy="636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spcAft>
                <a:spcPts val="2000"/>
              </a:spcAft>
              <a:buNone/>
            </a:pPr>
            <a:r>
              <a:rPr lang="en-US" altLang="en-US" sz="4800" b="1" i="1" dirty="0">
                <a:solidFill>
                  <a:schemeClr val="bg1"/>
                </a:solidFill>
              </a:rPr>
              <a:t>For example: </a:t>
            </a:r>
          </a:p>
          <a:p>
            <a:pPr eaLnBrk="1" hangingPunct="1">
              <a:lnSpc>
                <a:spcPts val="6500"/>
              </a:lnSpc>
              <a:spcBef>
                <a:spcPct val="0"/>
              </a:spcBef>
              <a:buNone/>
            </a:pPr>
            <a:r>
              <a:rPr lang="en-US" altLang="en-US" sz="6500" b="1" dirty="0">
                <a:solidFill>
                  <a:schemeClr val="bg1"/>
                </a:solidFill>
              </a:rPr>
              <a:t>“Could mobility services, new business models and the sharing economy spell the </a:t>
            </a:r>
            <a:r>
              <a:rPr lang="en-US" altLang="en-US" sz="6500" b="1" dirty="0">
                <a:solidFill>
                  <a:srgbClr val="FFC627"/>
                </a:solidFill>
              </a:rPr>
              <a:t>end of the private car</a:t>
            </a:r>
            <a:r>
              <a:rPr lang="en-US" altLang="en-US" sz="6500" b="1" dirty="0">
                <a:solidFill>
                  <a:schemeClr val="bg1"/>
                </a:solidFill>
              </a:rPr>
              <a:t>?” </a:t>
            </a:r>
          </a:p>
          <a:p>
            <a:pPr eaLnBrk="1" hangingPunct="1">
              <a:lnSpc>
                <a:spcPts val="6500"/>
              </a:lnSpc>
              <a:spcBef>
                <a:spcPts val="2000"/>
              </a:spcBef>
              <a:buNone/>
            </a:pPr>
            <a:r>
              <a:rPr lang="en-US" altLang="en-US" sz="4400" b="1" i="1" dirty="0">
                <a:solidFill>
                  <a:schemeClr val="bg1"/>
                </a:solidFill>
              </a:rPr>
              <a:t>-Automotive World, </a:t>
            </a:r>
            <a:r>
              <a:rPr lang="en-US" altLang="en-US" sz="4400" b="1" dirty="0">
                <a:solidFill>
                  <a:schemeClr val="bg1"/>
                </a:solidFill>
              </a:rPr>
              <a:t>Feb 2018</a:t>
            </a:r>
          </a:p>
        </p:txBody>
      </p:sp>
    </p:spTree>
    <p:extLst>
      <p:ext uri="{BB962C8B-B14F-4D97-AF65-F5344CB8AC3E}">
        <p14:creationId xmlns:p14="http://schemas.microsoft.com/office/powerpoint/2010/main" val="3796139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12192000" cy="6858000"/>
          </a:xfrm>
          <a:prstGeom prst="rect">
            <a:avLst/>
          </a:prstGeom>
          <a:solidFill>
            <a:srgbClr val="FFC627"/>
          </a:solidFill>
          <a:ln>
            <a:noFill/>
          </a:ln>
          <a:effectLst>
            <a:outerShdw blurRad="40000" dist="23000" dir="5400000" rotWithShape="0">
              <a:srgbClr val="808080">
                <a:alpha val="34999"/>
              </a:srgbClr>
            </a:outerShdw>
          </a:effectLst>
          <a:extLst/>
        </p:spPr>
        <p:txBody>
          <a:bodyPr anchor="ctr"/>
          <a:lstStyle/>
          <a:p>
            <a:pPr algn="ctr" eaLnBrk="1" fontAlgn="auto" hangingPunct="1">
              <a:spcBef>
                <a:spcPts val="0"/>
              </a:spcBef>
              <a:spcAft>
                <a:spcPts val="0"/>
              </a:spcAft>
              <a:defRPr/>
            </a:pPr>
            <a:endParaRPr lang="en-US" dirty="0">
              <a:solidFill>
                <a:srgbClr val="FFB310"/>
              </a:solidFill>
              <a:latin typeface="Arial" pitchFamily="34" charset="0"/>
              <a:ea typeface="+mn-ea"/>
              <a:cs typeface="Arial" pitchFamily="34" charset="0"/>
            </a:endParaRPr>
          </a:p>
        </p:txBody>
      </p:sp>
      <p:sp>
        <p:nvSpPr>
          <p:cNvPr id="7171" name="Rectangle 3"/>
          <p:cNvSpPr>
            <a:spLocks noChangeArrowheads="1"/>
          </p:cNvSpPr>
          <p:nvPr/>
        </p:nvSpPr>
        <p:spPr bwMode="auto">
          <a:xfrm>
            <a:off x="1321697" y="1067808"/>
            <a:ext cx="10495929" cy="472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spcAft>
                <a:spcPts val="4000"/>
              </a:spcAft>
              <a:buNone/>
            </a:pPr>
            <a:r>
              <a:rPr lang="en-US" altLang="en-US" sz="5400" b="1" dirty="0">
                <a:solidFill>
                  <a:srgbClr val="FFFFFF"/>
                </a:solidFill>
              </a:rPr>
              <a:t>Research Question #1:</a:t>
            </a:r>
            <a:endParaRPr lang="en-US" altLang="en-US" sz="5400" b="1" dirty="0">
              <a:solidFill>
                <a:srgbClr val="000000"/>
              </a:solidFill>
            </a:endParaRPr>
          </a:p>
          <a:p>
            <a:pPr eaLnBrk="1" hangingPunct="1">
              <a:lnSpc>
                <a:spcPts val="6500"/>
              </a:lnSpc>
              <a:spcBef>
                <a:spcPct val="0"/>
              </a:spcBef>
              <a:buNone/>
            </a:pPr>
            <a:r>
              <a:rPr lang="en-US" altLang="en-US" sz="5400" b="1" dirty="0">
                <a:solidFill>
                  <a:srgbClr val="000000"/>
                </a:solidFill>
              </a:rPr>
              <a:t>How much are people in the US actually paying to own and operate their cars?</a:t>
            </a:r>
          </a:p>
          <a:p>
            <a:pPr eaLnBrk="1" hangingPunct="1">
              <a:lnSpc>
                <a:spcPts val="6500"/>
              </a:lnSpc>
              <a:spcBef>
                <a:spcPct val="0"/>
              </a:spcBef>
              <a:buFont typeface="Arial" panose="020B0604020202020204" pitchFamily="34" charset="0"/>
              <a:buNone/>
            </a:pPr>
            <a:endParaRPr lang="en-US" altLang="en-US" sz="5400" b="1"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12192000" cy="6858000"/>
          </a:xfrm>
          <a:prstGeom prst="rect">
            <a:avLst/>
          </a:prstGeom>
          <a:solidFill>
            <a:srgbClr val="FFC627"/>
          </a:solidFill>
          <a:ln>
            <a:noFill/>
          </a:ln>
          <a:effectLst>
            <a:outerShdw blurRad="40000" dist="23000" dir="5400000" rotWithShape="0">
              <a:srgbClr val="808080">
                <a:alpha val="34999"/>
              </a:srgbClr>
            </a:outerShdw>
          </a:effectLst>
          <a:extLst/>
        </p:spPr>
        <p:txBody>
          <a:bodyPr anchor="ctr"/>
          <a:lstStyle/>
          <a:p>
            <a:pPr algn="ctr" eaLnBrk="1" fontAlgn="auto" hangingPunct="1">
              <a:spcBef>
                <a:spcPts val="0"/>
              </a:spcBef>
              <a:spcAft>
                <a:spcPts val="0"/>
              </a:spcAft>
              <a:defRPr/>
            </a:pPr>
            <a:endParaRPr lang="en-US" dirty="0">
              <a:solidFill>
                <a:srgbClr val="FFB310"/>
              </a:solidFill>
              <a:latin typeface="Arial" pitchFamily="34" charset="0"/>
              <a:ea typeface="+mn-ea"/>
              <a:cs typeface="Arial" pitchFamily="34" charset="0"/>
            </a:endParaRPr>
          </a:p>
        </p:txBody>
      </p:sp>
      <p:sp>
        <p:nvSpPr>
          <p:cNvPr id="7171" name="Rectangle 3"/>
          <p:cNvSpPr>
            <a:spLocks noChangeArrowheads="1"/>
          </p:cNvSpPr>
          <p:nvPr/>
        </p:nvSpPr>
        <p:spPr bwMode="auto">
          <a:xfrm>
            <a:off x="1321696" y="465368"/>
            <a:ext cx="10297147" cy="555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spcAft>
                <a:spcPts val="4000"/>
              </a:spcAft>
              <a:buNone/>
            </a:pPr>
            <a:r>
              <a:rPr lang="en-US" altLang="en-US" sz="5400" b="1" dirty="0">
                <a:solidFill>
                  <a:srgbClr val="FFFFFF"/>
                </a:solidFill>
              </a:rPr>
              <a:t>Research Question #2:</a:t>
            </a:r>
            <a:endParaRPr lang="en-US" altLang="en-US" sz="5400" b="1" dirty="0">
              <a:solidFill>
                <a:srgbClr val="000000"/>
              </a:solidFill>
            </a:endParaRPr>
          </a:p>
          <a:p>
            <a:pPr eaLnBrk="1" hangingPunct="1">
              <a:lnSpc>
                <a:spcPts val="6500"/>
              </a:lnSpc>
              <a:spcBef>
                <a:spcPct val="0"/>
              </a:spcBef>
              <a:buNone/>
            </a:pPr>
            <a:r>
              <a:rPr lang="en-US" altLang="en-US" sz="5400" b="1" dirty="0">
                <a:solidFill>
                  <a:srgbClr val="000000"/>
                </a:solidFill>
              </a:rPr>
              <a:t>Will emerging mobility options soon make it economical for many Americans to “shed” cars?</a:t>
            </a:r>
          </a:p>
          <a:p>
            <a:pPr eaLnBrk="1" hangingPunct="1">
              <a:lnSpc>
                <a:spcPts val="6500"/>
              </a:lnSpc>
              <a:spcBef>
                <a:spcPct val="0"/>
              </a:spcBef>
              <a:buFont typeface="Arial" panose="020B0604020202020204" pitchFamily="34" charset="0"/>
              <a:buNone/>
            </a:pPr>
            <a:endParaRPr lang="en-US" altLang="en-US" sz="5400" b="1" dirty="0">
              <a:solidFill>
                <a:srgbClr val="000000"/>
              </a:solidFill>
            </a:endParaRPr>
          </a:p>
        </p:txBody>
      </p:sp>
      <p:sp>
        <p:nvSpPr>
          <p:cNvPr id="2" name="Rectangle 1">
            <a:extLst>
              <a:ext uri="{FF2B5EF4-FFF2-40B4-BE49-F238E27FC236}">
                <a16:creationId xmlns:a16="http://schemas.microsoft.com/office/drawing/2014/main" id="{0AF70169-A34A-4B07-B4AE-7CCC33681671}"/>
              </a:ext>
            </a:extLst>
          </p:cNvPr>
          <p:cNvSpPr/>
          <p:nvPr/>
        </p:nvSpPr>
        <p:spPr>
          <a:xfrm>
            <a:off x="0" y="5232400"/>
            <a:ext cx="12192000" cy="1625600"/>
          </a:xfrm>
          <a:prstGeom prst="rect">
            <a:avLst/>
          </a:prstGeom>
          <a:solidFill>
            <a:srgbClr val="00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 name="TextBox 2">
            <a:extLst>
              <a:ext uri="{FF2B5EF4-FFF2-40B4-BE49-F238E27FC236}">
                <a16:creationId xmlns:a16="http://schemas.microsoft.com/office/drawing/2014/main" id="{3CFBD654-F3C4-4992-80F1-5C709BFA002A}"/>
              </a:ext>
            </a:extLst>
          </p:cNvPr>
          <p:cNvSpPr txBox="1"/>
          <p:nvPr/>
        </p:nvSpPr>
        <p:spPr>
          <a:xfrm>
            <a:off x="1321696" y="5352702"/>
            <a:ext cx="9661264" cy="1384995"/>
          </a:xfrm>
          <a:prstGeom prst="rect">
            <a:avLst/>
          </a:prstGeom>
          <a:noFill/>
        </p:spPr>
        <p:txBody>
          <a:bodyPr wrap="square" rtlCol="0">
            <a:spAutoFit/>
          </a:bodyPr>
          <a:lstStyle/>
          <a:p>
            <a:r>
              <a:rPr lang="en-US" sz="2800" dirty="0">
                <a:solidFill>
                  <a:schemeClr val="bg1"/>
                </a:solidFill>
              </a:rPr>
              <a:t>People won’t necessarily give up car ownership just because it saves them money, but this study presents a rough upper bound to car shedding, based on money alone.</a:t>
            </a:r>
          </a:p>
        </p:txBody>
      </p:sp>
    </p:spTree>
    <p:extLst>
      <p:ext uri="{BB962C8B-B14F-4D97-AF65-F5344CB8AC3E}">
        <p14:creationId xmlns:p14="http://schemas.microsoft.com/office/powerpoint/2010/main" val="2123133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50CF8E-2614-4BF8-8AF7-169F9196AAE4}"/>
              </a:ext>
            </a:extLst>
          </p:cNvPr>
          <p:cNvSpPr>
            <a:spLocks noChangeArrowheads="1"/>
          </p:cNvSpPr>
          <p:nvPr/>
        </p:nvSpPr>
        <p:spPr bwMode="auto">
          <a:xfrm>
            <a:off x="1302299" y="4597718"/>
            <a:ext cx="1766021" cy="712788"/>
          </a:xfrm>
          <a:prstGeom prst="rect">
            <a:avLst/>
          </a:prstGeom>
          <a:solidFill>
            <a:srgbClr val="FFC425"/>
          </a:solidFill>
          <a:ln>
            <a:noFill/>
          </a:ln>
          <a:effectLst/>
          <a:extLst/>
        </p:spPr>
        <p:txBody>
          <a:bodyPr anchor="ctr"/>
          <a:lstStyle/>
          <a:p>
            <a:pPr algn="ctr" eaLnBrk="1" fontAlgn="auto" hangingPunct="1">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5" name="Rectangle 4">
            <a:extLst>
              <a:ext uri="{FF2B5EF4-FFF2-40B4-BE49-F238E27FC236}">
                <a16:creationId xmlns:a16="http://schemas.microsoft.com/office/drawing/2014/main" id="{609374B7-3C78-4E4E-A500-76DD469961C9}"/>
              </a:ext>
            </a:extLst>
          </p:cNvPr>
          <p:cNvSpPr>
            <a:spLocks noChangeArrowheads="1"/>
          </p:cNvSpPr>
          <p:nvPr/>
        </p:nvSpPr>
        <p:spPr bwMode="auto">
          <a:xfrm>
            <a:off x="8320405" y="3187700"/>
            <a:ext cx="2662553" cy="712788"/>
          </a:xfrm>
          <a:prstGeom prst="rect">
            <a:avLst/>
          </a:prstGeom>
          <a:solidFill>
            <a:srgbClr val="FFC425"/>
          </a:solidFill>
          <a:ln>
            <a:noFill/>
          </a:ln>
          <a:effectLst/>
          <a:extLst/>
        </p:spPr>
        <p:txBody>
          <a:bodyPr anchor="ctr"/>
          <a:lstStyle/>
          <a:p>
            <a:pPr algn="ctr" eaLnBrk="1" fontAlgn="auto" hangingPunct="1">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4" name="Rectangle 3">
            <a:extLst>
              <a:ext uri="{FF2B5EF4-FFF2-40B4-BE49-F238E27FC236}">
                <a16:creationId xmlns:a16="http://schemas.microsoft.com/office/drawing/2014/main" id="{F61F5A05-8533-4272-9DF4-4C635DC06E81}"/>
              </a:ext>
            </a:extLst>
          </p:cNvPr>
          <p:cNvSpPr>
            <a:spLocks noChangeArrowheads="1"/>
          </p:cNvSpPr>
          <p:nvPr/>
        </p:nvSpPr>
        <p:spPr bwMode="auto">
          <a:xfrm>
            <a:off x="1302298" y="3884930"/>
            <a:ext cx="9680661" cy="712788"/>
          </a:xfrm>
          <a:prstGeom prst="rect">
            <a:avLst/>
          </a:prstGeom>
          <a:solidFill>
            <a:srgbClr val="FFC425"/>
          </a:solidFill>
          <a:ln>
            <a:noFill/>
          </a:ln>
          <a:effectLst/>
          <a:extLst/>
        </p:spPr>
        <p:txBody>
          <a:bodyPr anchor="ctr"/>
          <a:lstStyle/>
          <a:p>
            <a:pPr algn="ctr" eaLnBrk="1" fontAlgn="auto" hangingPunct="1">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25603" name="Rectangle 3"/>
          <p:cNvSpPr>
            <a:spLocks noChangeArrowheads="1"/>
          </p:cNvSpPr>
          <p:nvPr/>
        </p:nvSpPr>
        <p:spPr bwMode="auto">
          <a:xfrm>
            <a:off x="1302299" y="882149"/>
            <a:ext cx="10164489"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 typeface="Arial" panose="020B0604020202020204" pitchFamily="34" charset="0"/>
              <a:buNone/>
            </a:pPr>
            <a:r>
              <a:rPr lang="en-US" altLang="en-US" sz="4800" b="1" dirty="0"/>
              <a:t>Our research merged 2017 National Household Travel Survey data with information from multiple other places to estimate detailed car ownership and use costs for more than 230,000 vehicles in the survey.</a:t>
            </a:r>
          </a:p>
        </p:txBody>
      </p:sp>
    </p:spTree>
    <p:extLst>
      <p:ext uri="{BB962C8B-B14F-4D97-AF65-F5344CB8AC3E}">
        <p14:creationId xmlns:p14="http://schemas.microsoft.com/office/powerpoint/2010/main" val="2132456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a:extLst>
              <a:ext uri="{FF2B5EF4-FFF2-40B4-BE49-F238E27FC236}">
                <a16:creationId xmlns:a16="http://schemas.microsoft.com/office/drawing/2014/main" id="{599632DB-C81E-4664-BF68-D572B2E97A76}"/>
              </a:ext>
            </a:extLst>
          </p:cNvPr>
          <p:cNvGraphicFramePr>
            <a:graphicFrameLocks noGrp="1"/>
          </p:cNvGraphicFramePr>
          <p:nvPr>
            <p:ph idx="1"/>
            <p:extLst>
              <p:ext uri="{D42A27DB-BD31-4B8C-83A1-F6EECF244321}">
                <p14:modId xmlns:p14="http://schemas.microsoft.com/office/powerpoint/2010/main" val="3009312202"/>
              </p:ext>
            </p:extLst>
          </p:nvPr>
        </p:nvGraphicFramePr>
        <p:xfrm>
          <a:off x="1150620" y="815358"/>
          <a:ext cx="9890760" cy="5227284"/>
        </p:xfrm>
        <a:graphic>
          <a:graphicData uri="http://schemas.openxmlformats.org/drawingml/2006/table">
            <a:tbl>
              <a:tblPr firstRow="1" bandRow="1">
                <a:tableStyleId>{5C22544A-7EE6-4342-B048-85BDC9FD1C3A}</a:tableStyleId>
              </a:tblPr>
              <a:tblGrid>
                <a:gridCol w="9890760">
                  <a:extLst>
                    <a:ext uri="{9D8B030D-6E8A-4147-A177-3AD203B41FA5}">
                      <a16:colId xmlns:a16="http://schemas.microsoft.com/office/drawing/2014/main" val="1886842293"/>
                    </a:ext>
                  </a:extLst>
                </a:gridCol>
              </a:tblGrid>
              <a:tr h="515272">
                <a:tc>
                  <a:txBody>
                    <a:bodyPr/>
                    <a:lstStyle/>
                    <a:p>
                      <a:r>
                        <a:rPr lang="en-US" sz="4000" dirty="0"/>
                        <a:t>Included Cost Components</a:t>
                      </a:r>
                    </a:p>
                  </a:txBody>
                  <a:tcPr/>
                </a:tc>
                <a:extLst>
                  <a:ext uri="{0D108BD9-81ED-4DB2-BD59-A6C34878D82A}">
                    <a16:rowId xmlns:a16="http://schemas.microsoft.com/office/drawing/2014/main" val="4081329494"/>
                  </a:ext>
                </a:extLst>
              </a:tr>
              <a:tr h="7543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000" dirty="0"/>
                        <a:t>Depreciation</a:t>
                      </a:r>
                    </a:p>
                  </a:txBody>
                  <a:tcPr/>
                </a:tc>
                <a:extLst>
                  <a:ext uri="{0D108BD9-81ED-4DB2-BD59-A6C34878D82A}">
                    <a16:rowId xmlns:a16="http://schemas.microsoft.com/office/drawing/2014/main" val="2909659325"/>
                  </a:ext>
                </a:extLst>
              </a:tr>
              <a:tr h="7543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t>Insurance</a:t>
                      </a:r>
                    </a:p>
                  </a:txBody>
                  <a:tcPr/>
                </a:tc>
                <a:extLst>
                  <a:ext uri="{0D108BD9-81ED-4DB2-BD59-A6C34878D82A}">
                    <a16:rowId xmlns:a16="http://schemas.microsoft.com/office/drawing/2014/main" val="495507394"/>
                  </a:ext>
                </a:extLst>
              </a:tr>
              <a:tr h="754374">
                <a:tc>
                  <a:txBody>
                    <a:bodyPr/>
                    <a:lstStyle/>
                    <a:p>
                      <a:r>
                        <a:rPr lang="en-US" sz="4000" dirty="0"/>
                        <a:t>Fuel </a:t>
                      </a:r>
                    </a:p>
                  </a:txBody>
                  <a:tcPr/>
                </a:tc>
                <a:extLst>
                  <a:ext uri="{0D108BD9-81ED-4DB2-BD59-A6C34878D82A}">
                    <a16:rowId xmlns:a16="http://schemas.microsoft.com/office/drawing/2014/main" val="4014088134"/>
                  </a:ext>
                </a:extLst>
              </a:tr>
              <a:tr h="754374">
                <a:tc>
                  <a:txBody>
                    <a:bodyPr/>
                    <a:lstStyle/>
                    <a:p>
                      <a:r>
                        <a:rPr lang="en-US" sz="4000" b="0" i="0" u="none" strike="noStrike" kern="1200" dirty="0">
                          <a:solidFill>
                            <a:schemeClr val="dk1"/>
                          </a:solidFill>
                          <a:effectLst/>
                          <a:latin typeface="+mn-lt"/>
                          <a:ea typeface="+mn-ea"/>
                          <a:cs typeface="+mn-cs"/>
                        </a:rPr>
                        <a:t>Maintenance + repair</a:t>
                      </a:r>
                      <a:endParaRPr lang="en-US" sz="4000" dirty="0"/>
                    </a:p>
                  </a:txBody>
                  <a:tcPr/>
                </a:tc>
                <a:extLst>
                  <a:ext uri="{0D108BD9-81ED-4DB2-BD59-A6C34878D82A}">
                    <a16:rowId xmlns:a16="http://schemas.microsoft.com/office/drawing/2014/main" val="638581891"/>
                  </a:ext>
                </a:extLst>
              </a:tr>
              <a:tr h="7543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000" dirty="0"/>
                        <a:t>Vehicle registration fees</a:t>
                      </a:r>
                    </a:p>
                  </a:txBody>
                  <a:tcPr/>
                </a:tc>
                <a:extLst>
                  <a:ext uri="{0D108BD9-81ED-4DB2-BD59-A6C34878D82A}">
                    <a16:rowId xmlns:a16="http://schemas.microsoft.com/office/drawing/2014/main" val="3526678956"/>
                  </a:ext>
                </a:extLst>
              </a:tr>
              <a:tr h="754374">
                <a:tc>
                  <a:txBody>
                    <a:bodyPr/>
                    <a:lstStyle/>
                    <a:p>
                      <a:r>
                        <a:rPr lang="en-US" sz="4000" dirty="0"/>
                        <a:t>Financing</a:t>
                      </a:r>
                    </a:p>
                  </a:txBody>
                  <a:tcPr/>
                </a:tc>
                <a:extLst>
                  <a:ext uri="{0D108BD9-81ED-4DB2-BD59-A6C34878D82A}">
                    <a16:rowId xmlns:a16="http://schemas.microsoft.com/office/drawing/2014/main" val="2577903638"/>
                  </a:ext>
                </a:extLst>
              </a:tr>
            </a:tbl>
          </a:graphicData>
        </a:graphic>
      </p:graphicFrame>
    </p:spTree>
    <p:extLst>
      <p:ext uri="{BB962C8B-B14F-4D97-AF65-F5344CB8AC3E}">
        <p14:creationId xmlns:p14="http://schemas.microsoft.com/office/powerpoint/2010/main" val="2129556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extLst>
              <a:ext uri="{FF2B5EF4-FFF2-40B4-BE49-F238E27FC236}">
                <a16:creationId xmlns:a16="http://schemas.microsoft.com/office/drawing/2014/main" id="{226BAE10-5A0D-4367-8654-8F183C024758}"/>
              </a:ext>
            </a:extLst>
          </p:cNvPr>
          <p:cNvSpPr/>
          <p:nvPr/>
        </p:nvSpPr>
        <p:spPr>
          <a:xfrm flipH="1">
            <a:off x="0" y="4979790"/>
            <a:ext cx="12192000" cy="1878210"/>
          </a:xfrm>
          <a:prstGeom prst="rect">
            <a:avLst/>
          </a:prstGeom>
          <a:solidFill>
            <a:srgbClr val="5C667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a:cs typeface="Arial" pitchFamily="34" charset="0"/>
            </a:endParaRPr>
          </a:p>
        </p:txBody>
      </p:sp>
      <p:sp>
        <p:nvSpPr>
          <p:cNvPr id="2" name="Title 1">
            <a:extLst>
              <a:ext uri="{FF2B5EF4-FFF2-40B4-BE49-F238E27FC236}">
                <a16:creationId xmlns:a16="http://schemas.microsoft.com/office/drawing/2014/main" id="{9E3FD571-0D28-434F-AA4C-CEA2AF0488AE}"/>
              </a:ext>
            </a:extLst>
          </p:cNvPr>
          <p:cNvSpPr>
            <a:spLocks noGrp="1"/>
          </p:cNvSpPr>
          <p:nvPr>
            <p:ph type="title"/>
          </p:nvPr>
        </p:nvSpPr>
        <p:spPr/>
        <p:txBody>
          <a:bodyPr/>
          <a:lstStyle/>
          <a:p>
            <a:r>
              <a:rPr lang="en-US" dirty="0"/>
              <a:t>Depreciation</a:t>
            </a:r>
          </a:p>
        </p:txBody>
      </p:sp>
      <p:sp>
        <p:nvSpPr>
          <p:cNvPr id="3" name="Content Placeholder 2">
            <a:extLst>
              <a:ext uri="{FF2B5EF4-FFF2-40B4-BE49-F238E27FC236}">
                <a16:creationId xmlns:a16="http://schemas.microsoft.com/office/drawing/2014/main" id="{258B51C4-21BD-428B-9E7D-4B1AAC0FA2C0}"/>
              </a:ext>
            </a:extLst>
          </p:cNvPr>
          <p:cNvSpPr>
            <a:spLocks noGrp="1"/>
          </p:cNvSpPr>
          <p:nvPr>
            <p:ph idx="1"/>
          </p:nvPr>
        </p:nvSpPr>
        <p:spPr>
          <a:xfrm>
            <a:off x="609600" y="1531785"/>
            <a:ext cx="10972800" cy="3396006"/>
          </a:xfrm>
        </p:spPr>
        <p:txBody>
          <a:bodyPr/>
          <a:lstStyle/>
          <a:p>
            <a:pPr marL="514350" indent="-514350">
              <a:buFont typeface="+mj-lt"/>
              <a:buAutoNum type="arabicPeriod"/>
            </a:pPr>
            <a:r>
              <a:rPr lang="en-US" dirty="0"/>
              <a:t>Estimated the 2017 value of each car by matching make, model, and model year to a large sample of 2017 used vehicle listings from TrueCar.com</a:t>
            </a:r>
          </a:p>
          <a:p>
            <a:pPr marL="514350" indent="-514350">
              <a:buFont typeface="+mj-lt"/>
              <a:buAutoNum type="arabicPeriod"/>
            </a:pPr>
            <a:r>
              <a:rPr lang="en-US" dirty="0"/>
              <a:t>Depreciation estimated as a percentage of each car’s 2017 value based on a piecewise-linear log-linear regression of car values and their ages</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07BED99-8170-4B74-AA2D-3238A414922F}"/>
                  </a:ext>
                </a:extLst>
              </p:cNvPr>
              <p:cNvSpPr/>
              <p:nvPr/>
            </p:nvSpPr>
            <p:spPr>
              <a:xfrm>
                <a:off x="609600" y="5106034"/>
                <a:ext cx="10730845" cy="1631216"/>
              </a:xfrm>
              <a:prstGeom prst="rect">
                <a:avLst/>
              </a:prstGeom>
            </p:spPr>
            <p:txBody>
              <a:bodyPr wrap="square">
                <a:spAutoFit/>
              </a:bodyPr>
              <a:lstStyle/>
              <a:p>
                <a:pPr lvl="1"/>
                <a:r>
                  <a:rPr lang="en-US" sz="2000" dirty="0">
                    <a:solidFill>
                      <a:schemeClr val="bg1"/>
                    </a:solidFill>
                  </a:rPr>
                  <a:t>SMALL PRINT: </a:t>
                </a:r>
              </a:p>
              <a:p>
                <a:pPr marL="800100" lvl="1" indent="-342900">
                  <a:buFont typeface="Arial" panose="020B0604020202020204" pitchFamily="34" charset="0"/>
                  <a:buChar char="•"/>
                </a:pPr>
                <a:r>
                  <a:rPr lang="en-US" sz="2000" dirty="0">
                    <a:solidFill>
                      <a:schemeClr val="bg1"/>
                    </a:solidFill>
                  </a:rPr>
                  <a:t>If more than one TrueCar.com record matched an NHTS car, we used a weighted average of those TrueCar.com listing values</a:t>
                </a:r>
              </a:p>
              <a:p>
                <a:pPr marL="800100" lvl="1" indent="-342900">
                  <a:buFont typeface="Arial" panose="020B0604020202020204" pitchFamily="34" charset="0"/>
                  <a:buChar char="•"/>
                </a:pPr>
                <a:r>
                  <a:rPr lang="en-US" sz="2000" dirty="0">
                    <a:solidFill>
                      <a:schemeClr val="bg1"/>
                    </a:solidFill>
                  </a:rPr>
                  <a:t>If the NHTS record included an odometer reading </a:t>
                </a:r>
                <a14:m>
                  <m:oMath xmlns:m="http://schemas.openxmlformats.org/officeDocument/2006/math">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𝑜</m:t>
                        </m:r>
                      </m:e>
                      <m:sub>
                        <m:r>
                          <a:rPr lang="en-US" sz="2000" i="1">
                            <a:solidFill>
                              <a:schemeClr val="bg1"/>
                            </a:solidFill>
                            <a:latin typeface="Cambria Math" panose="02040503050406030204" pitchFamily="18" charset="0"/>
                          </a:rPr>
                          <m:t>𝑛</m:t>
                        </m:r>
                      </m:sub>
                    </m:sSub>
                  </m:oMath>
                </a14:m>
                <a:r>
                  <a:rPr lang="en-US" sz="2000" dirty="0">
                    <a:solidFill>
                      <a:schemeClr val="bg1"/>
                    </a:solidFill>
                  </a:rPr>
                  <a:t>,the weight for matched vehicle </a:t>
                </a:r>
                <a14:m>
                  <m:oMath xmlns:m="http://schemas.openxmlformats.org/officeDocument/2006/math">
                    <m:r>
                      <a:rPr lang="en-US" sz="2000" i="1">
                        <a:solidFill>
                          <a:schemeClr val="bg1"/>
                        </a:solidFill>
                        <a:latin typeface="Cambria Math" panose="02040503050406030204" pitchFamily="18" charset="0"/>
                      </a:rPr>
                      <m:t>𝑖</m:t>
                    </m:r>
                  </m:oMath>
                </a14:m>
                <a:r>
                  <a:rPr lang="en-US" sz="2000" dirty="0">
                    <a:solidFill>
                      <a:schemeClr val="bg1"/>
                    </a:solidFill>
                  </a:rPr>
                  <a:t> was </a:t>
                </a:r>
                <a14:m>
                  <m:oMath xmlns:m="http://schemas.openxmlformats.org/officeDocument/2006/math">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𝑤</m:t>
                        </m:r>
                      </m:e>
                      <m:sub>
                        <m:r>
                          <a:rPr lang="en-US" sz="2000" i="1">
                            <a:solidFill>
                              <a:schemeClr val="bg1"/>
                            </a:solidFill>
                            <a:latin typeface="Cambria Math" panose="02040503050406030204" pitchFamily="18" charset="0"/>
                          </a:rPr>
                          <m:t>𝑖</m:t>
                        </m:r>
                      </m:sub>
                    </m:sSub>
                    <m:r>
                      <a:rPr lang="en-US" sz="2000" i="1">
                        <a:solidFill>
                          <a:schemeClr val="bg1"/>
                        </a:solidFill>
                        <a:latin typeface="Cambria Math" panose="02040503050406030204" pitchFamily="18" charset="0"/>
                      </a:rPr>
                      <m:t>=</m:t>
                    </m:r>
                    <m:sSup>
                      <m:sSupPr>
                        <m:ctrlPr>
                          <a:rPr lang="en-US" sz="2000" i="1">
                            <a:solidFill>
                              <a:schemeClr val="bg1"/>
                            </a:solidFill>
                            <a:latin typeface="Cambria Math" panose="02040503050406030204" pitchFamily="18" charset="0"/>
                          </a:rPr>
                        </m:ctrlPr>
                      </m:sSupPr>
                      <m:e>
                        <m:r>
                          <a:rPr lang="en-US" sz="2000" i="1">
                            <a:solidFill>
                              <a:schemeClr val="bg1"/>
                            </a:solidFill>
                            <a:latin typeface="Cambria Math" panose="02040503050406030204" pitchFamily="18" charset="0"/>
                          </a:rPr>
                          <m:t>(</m:t>
                        </m:r>
                        <m:d>
                          <m:dPr>
                            <m:begChr m:val="|"/>
                            <m:endChr m:val="|"/>
                            <m:ctrlPr>
                              <a:rPr lang="en-US" sz="2000" i="1">
                                <a:solidFill>
                                  <a:schemeClr val="bg1"/>
                                </a:solidFill>
                                <a:latin typeface="Cambria Math" panose="02040503050406030204" pitchFamily="18" charset="0"/>
                              </a:rPr>
                            </m:ctrlPr>
                          </m:dPr>
                          <m:e>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𝑜</m:t>
                                </m:r>
                              </m:e>
                              <m:sub>
                                <m:r>
                                  <a:rPr lang="en-US" sz="2000" i="1">
                                    <a:solidFill>
                                      <a:schemeClr val="bg1"/>
                                    </a:solidFill>
                                    <a:latin typeface="Cambria Math" panose="02040503050406030204" pitchFamily="18" charset="0"/>
                                  </a:rPr>
                                  <m:t>𝑛</m:t>
                                </m:r>
                              </m:sub>
                            </m:sSub>
                            <m:r>
                              <a:rPr lang="en-US" sz="2000" i="1">
                                <a:solidFill>
                                  <a:schemeClr val="bg1"/>
                                </a:solidFill>
                                <a:latin typeface="Cambria Math" panose="02040503050406030204" pitchFamily="18" charset="0"/>
                              </a:rPr>
                              <m:t>−</m:t>
                            </m:r>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𝑜</m:t>
                                </m:r>
                              </m:e>
                              <m:sub>
                                <m:r>
                                  <a:rPr lang="en-US" sz="2000" i="1">
                                    <a:solidFill>
                                      <a:schemeClr val="bg1"/>
                                    </a:solidFill>
                                    <a:latin typeface="Cambria Math" panose="02040503050406030204" pitchFamily="18" charset="0"/>
                                  </a:rPr>
                                  <m:t>𝑖</m:t>
                                </m:r>
                              </m:sub>
                            </m:sSub>
                          </m:e>
                        </m:d>
                        <m:r>
                          <a:rPr lang="en-US" sz="2000" i="1">
                            <a:solidFill>
                              <a:schemeClr val="bg1"/>
                            </a:solidFill>
                            <a:latin typeface="Cambria Math" panose="02040503050406030204" pitchFamily="18" charset="0"/>
                          </a:rPr>
                          <m:t>+1)</m:t>
                        </m:r>
                      </m:e>
                      <m:sup>
                        <m:r>
                          <a:rPr lang="en-US" sz="2000" i="1">
                            <a:solidFill>
                              <a:schemeClr val="bg1"/>
                            </a:solidFill>
                            <a:latin typeface="Cambria Math" panose="02040503050406030204" pitchFamily="18" charset="0"/>
                          </a:rPr>
                          <m:t>−1</m:t>
                        </m:r>
                      </m:sup>
                    </m:sSup>
                  </m:oMath>
                </a14:m>
                <a:r>
                  <a:rPr lang="en-US" sz="2000" dirty="0">
                    <a:solidFill>
                      <a:schemeClr val="bg1"/>
                    </a:solidFill>
                  </a:rPr>
                  <a:t>; otherwise, all </a:t>
                </a:r>
                <a14:m>
                  <m:oMath xmlns:m="http://schemas.openxmlformats.org/officeDocument/2006/math">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𝑤</m:t>
                        </m:r>
                      </m:e>
                      <m:sub>
                        <m:r>
                          <a:rPr lang="en-US" sz="2000" i="1">
                            <a:solidFill>
                              <a:schemeClr val="bg1"/>
                            </a:solidFill>
                            <a:latin typeface="Cambria Math" panose="02040503050406030204" pitchFamily="18" charset="0"/>
                          </a:rPr>
                          <m:t>𝑖</m:t>
                        </m:r>
                      </m:sub>
                    </m:sSub>
                  </m:oMath>
                </a14:m>
                <a:r>
                  <a:rPr lang="en-US" sz="2000" dirty="0">
                    <a:solidFill>
                      <a:schemeClr val="bg1"/>
                    </a:solidFill>
                  </a:rPr>
                  <a:t>s were set to 1</a:t>
                </a:r>
              </a:p>
            </p:txBody>
          </p:sp>
        </mc:Choice>
        <mc:Fallback xmlns="">
          <p:sp>
            <p:nvSpPr>
              <p:cNvPr id="4" name="Rectangle 3">
                <a:extLst>
                  <a:ext uri="{FF2B5EF4-FFF2-40B4-BE49-F238E27FC236}">
                    <a16:creationId xmlns:a16="http://schemas.microsoft.com/office/drawing/2014/main" id="{007BED99-8170-4B74-AA2D-3238A414922F}"/>
                  </a:ext>
                </a:extLst>
              </p:cNvPr>
              <p:cNvSpPr>
                <a:spLocks noRot="1" noChangeAspect="1" noMove="1" noResize="1" noEditPoints="1" noAdjustHandles="1" noChangeArrowheads="1" noChangeShapeType="1" noTextEdit="1"/>
              </p:cNvSpPr>
              <p:nvPr/>
            </p:nvSpPr>
            <p:spPr>
              <a:xfrm>
                <a:off x="609600" y="5106034"/>
                <a:ext cx="10730845" cy="1631216"/>
              </a:xfrm>
              <a:prstGeom prst="rect">
                <a:avLst/>
              </a:prstGeom>
              <a:blipFill>
                <a:blip r:embed="rId3"/>
                <a:stretch>
                  <a:fillRect t="-2247" b="-5993"/>
                </a:stretch>
              </a:blipFill>
            </p:spPr>
            <p:txBody>
              <a:bodyPr/>
              <a:lstStyle/>
              <a:p>
                <a:r>
                  <a:rPr lang="en-US">
                    <a:noFill/>
                  </a:rPr>
                  <a:t> </a:t>
                </a:r>
              </a:p>
            </p:txBody>
          </p:sp>
        </mc:Fallback>
      </mc:AlternateContent>
    </p:spTree>
    <p:extLst>
      <p:ext uri="{BB962C8B-B14F-4D97-AF65-F5344CB8AC3E}">
        <p14:creationId xmlns:p14="http://schemas.microsoft.com/office/powerpoint/2010/main" val="815299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4B30-8B2D-40E2-9B41-4C32301955F0}"/>
              </a:ext>
            </a:extLst>
          </p:cNvPr>
          <p:cNvSpPr>
            <a:spLocks noGrp="1"/>
          </p:cNvSpPr>
          <p:nvPr>
            <p:ph type="title"/>
          </p:nvPr>
        </p:nvSpPr>
        <p:spPr/>
        <p:txBody>
          <a:bodyPr/>
          <a:lstStyle/>
          <a:p>
            <a:r>
              <a:rPr lang="en-US" dirty="0"/>
              <a:t>Insurance</a:t>
            </a:r>
          </a:p>
        </p:txBody>
      </p:sp>
      <p:sp>
        <p:nvSpPr>
          <p:cNvPr id="3" name="Content Placeholder 2">
            <a:extLst>
              <a:ext uri="{FF2B5EF4-FFF2-40B4-BE49-F238E27FC236}">
                <a16:creationId xmlns:a16="http://schemas.microsoft.com/office/drawing/2014/main" id="{0A2B0A47-F5C9-4457-928C-E15AD7247A05}"/>
              </a:ext>
            </a:extLst>
          </p:cNvPr>
          <p:cNvSpPr>
            <a:spLocks noGrp="1"/>
          </p:cNvSpPr>
          <p:nvPr>
            <p:ph idx="1"/>
          </p:nvPr>
        </p:nvSpPr>
        <p:spPr/>
        <p:txBody>
          <a:bodyPr/>
          <a:lstStyle/>
          <a:p>
            <a:pPr marL="0" indent="0">
              <a:buNone/>
            </a:pPr>
            <a:r>
              <a:rPr lang="en-US" dirty="0"/>
              <a:t>We used average insurance costs by driver age, state of residence, and amount of insurance purchased from carinsurance.com.</a:t>
            </a:r>
          </a:p>
          <a:p>
            <a:pPr marL="0" indent="0">
              <a:buNone/>
            </a:pPr>
            <a:endParaRPr lang="en-US" dirty="0"/>
          </a:p>
          <a:p>
            <a:pPr marL="0" indent="0">
              <a:buNone/>
            </a:pPr>
            <a:endParaRPr lang="en-US" dirty="0"/>
          </a:p>
        </p:txBody>
      </p:sp>
      <p:sp>
        <p:nvSpPr>
          <p:cNvPr id="4" name="Rectangle 3">
            <a:hlinkClick r:id="rId2"/>
            <a:extLst>
              <a:ext uri="{FF2B5EF4-FFF2-40B4-BE49-F238E27FC236}">
                <a16:creationId xmlns:a16="http://schemas.microsoft.com/office/drawing/2014/main" id="{C7E8EAE6-9A43-4300-8B05-CE657D4152E3}"/>
              </a:ext>
            </a:extLst>
          </p:cNvPr>
          <p:cNvSpPr/>
          <p:nvPr/>
        </p:nvSpPr>
        <p:spPr>
          <a:xfrm flipH="1">
            <a:off x="0" y="4277360"/>
            <a:ext cx="12192000" cy="2580640"/>
          </a:xfrm>
          <a:prstGeom prst="rect">
            <a:avLst/>
          </a:prstGeom>
          <a:solidFill>
            <a:srgbClr val="5C667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a:cs typeface="Arial" pitchFamily="34" charset="0"/>
            </a:endParaRPr>
          </a:p>
        </p:txBody>
      </p:sp>
      <p:sp>
        <p:nvSpPr>
          <p:cNvPr id="5" name="Rectangle 4">
            <a:extLst>
              <a:ext uri="{FF2B5EF4-FFF2-40B4-BE49-F238E27FC236}">
                <a16:creationId xmlns:a16="http://schemas.microsoft.com/office/drawing/2014/main" id="{74EF5F7E-F8D2-4018-8649-31577A03C27A}"/>
              </a:ext>
            </a:extLst>
          </p:cNvPr>
          <p:cNvSpPr/>
          <p:nvPr/>
        </p:nvSpPr>
        <p:spPr>
          <a:xfrm>
            <a:off x="609600" y="4549676"/>
            <a:ext cx="11074400" cy="2308324"/>
          </a:xfrm>
          <a:prstGeom prst="rect">
            <a:avLst/>
          </a:prstGeom>
        </p:spPr>
        <p:txBody>
          <a:bodyPr wrap="square">
            <a:spAutoFit/>
          </a:bodyPr>
          <a:lstStyle/>
          <a:p>
            <a:pPr lvl="1"/>
            <a:r>
              <a:rPr lang="en-US" sz="2400" dirty="0">
                <a:solidFill>
                  <a:schemeClr val="bg1"/>
                </a:solidFill>
              </a:rPr>
              <a:t>SMALL PRINT: </a:t>
            </a:r>
          </a:p>
          <a:p>
            <a:pPr marL="800100" lvl="1" indent="-342900">
              <a:buFont typeface="Arial" panose="020B0604020202020204" pitchFamily="34" charset="0"/>
              <a:buChar char="•"/>
            </a:pPr>
            <a:r>
              <a:rPr lang="en-US" sz="2400" dirty="0">
                <a:solidFill>
                  <a:schemeClr val="bg1"/>
                </a:solidFill>
              </a:rPr>
              <a:t>Cars with values above $10,000 required comprehensive and collision coverage</a:t>
            </a:r>
          </a:p>
          <a:p>
            <a:pPr marL="800100" lvl="1" indent="-342900">
              <a:buFont typeface="Arial" panose="020B0604020202020204" pitchFamily="34" charset="0"/>
              <a:buChar char="•"/>
            </a:pPr>
            <a:r>
              <a:rPr lang="en-US" sz="2400" dirty="0">
                <a:solidFill>
                  <a:schemeClr val="bg1"/>
                </a:solidFill>
              </a:rPr>
              <a:t>Higher-income households selected more liability coverage (presumably, they have more to lose)</a:t>
            </a:r>
          </a:p>
          <a:p>
            <a:pPr marL="800100" lvl="1" indent="-342900">
              <a:buFont typeface="Arial" panose="020B0604020202020204" pitchFamily="34" charset="0"/>
              <a:buChar char="•"/>
            </a:pPr>
            <a:r>
              <a:rPr lang="en-US" sz="2400" dirty="0">
                <a:solidFill>
                  <a:schemeClr val="bg1"/>
                </a:solidFill>
              </a:rPr>
              <a:t>Households with more than one car got a 25% multiple-vehicle discount</a:t>
            </a:r>
          </a:p>
          <a:p>
            <a:pPr marL="800100" lvl="1" indent="-342900">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2795833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93EC-A69B-4C57-8AC1-CAD3E613E05B}"/>
              </a:ext>
            </a:extLst>
          </p:cNvPr>
          <p:cNvSpPr>
            <a:spLocks noGrp="1"/>
          </p:cNvSpPr>
          <p:nvPr>
            <p:ph type="title"/>
          </p:nvPr>
        </p:nvSpPr>
        <p:spPr/>
        <p:txBody>
          <a:bodyPr/>
          <a:lstStyle/>
          <a:p>
            <a:r>
              <a:rPr lang="en-US" dirty="0"/>
              <a:t>Fuel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8E16ECE-6299-4F60-B0EE-5DB255BF7641}"/>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𝐹𝑢𝑒𝑙</m:t>
                      </m:r>
                      <m:r>
                        <a:rPr lang="en-US"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𝐶𝑜𝑠𝑡</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𝑔</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𝑉𝑀𝑇</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𝑚𝑝𝑔</m:t>
                          </m:r>
                        </m:e>
                        <m:sub>
                          <m:r>
                            <a:rPr lang="en-US" i="1">
                              <a:latin typeface="Cambria Math" panose="02040503050406030204" pitchFamily="18" charset="0"/>
                            </a:rPr>
                            <m:t>𝑖</m:t>
                          </m:r>
                        </m:sub>
                      </m:sSub>
                    </m:oMath>
                  </m:oMathPara>
                </a14:m>
                <a:endParaRPr lang="en-US" dirty="0"/>
              </a:p>
              <a:p>
                <a:pPr marL="0" indent="0">
                  <a:buNone/>
                </a:pPr>
                <a:r>
                  <a:rPr lang="en-US" dirty="0"/>
                  <a:t>where:	</a:t>
                </a:r>
                <a14:m>
                  <m:oMath xmlns:m="http://schemas.openxmlformats.org/officeDocument/2006/math">
                    <m:r>
                      <a:rPr lang="en-US" i="1">
                        <a:latin typeface="Cambria Math" panose="02040503050406030204" pitchFamily="18" charset="0"/>
                      </a:rPr>
                      <m:t>𝑖</m:t>
                    </m:r>
                  </m:oMath>
                </a14:m>
                <a:r>
                  <a:rPr lang="en-US" dirty="0"/>
                  <a:t> indexes cars, </a:t>
                </a:r>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𝑔</m:t>
                        </m:r>
                      </m:sub>
                    </m:sSub>
                  </m:oMath>
                </a14:m>
                <a:r>
                  <a:rPr lang="en-US" dirty="0"/>
                  <a:t> is the price of gasoline in the geographic region 					where </a:t>
                </a:r>
                <a14:m>
                  <m:oMath xmlns:m="http://schemas.openxmlformats.org/officeDocument/2006/math">
                    <m:r>
                      <a:rPr lang="en-US" i="1">
                        <a:latin typeface="Cambria Math" panose="02040503050406030204" pitchFamily="18" charset="0"/>
                      </a:rPr>
                      <m:t>𝑖</m:t>
                    </m:r>
                  </m:oMath>
                </a14:m>
                <a:r>
                  <a:rPr lang="en-US" dirty="0"/>
                  <a:t> lives, inclusive of taxes, </a:t>
                </a:r>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𝑉𝑀𝑇</m:t>
                        </m:r>
                      </m:e>
                      <m:sub>
                        <m:r>
                          <a:rPr lang="en-US" i="1">
                            <a:latin typeface="Cambria Math" panose="02040503050406030204" pitchFamily="18" charset="0"/>
                          </a:rPr>
                          <m:t>𝑖</m:t>
                        </m:r>
                      </m:sub>
                    </m:sSub>
                  </m:oMath>
                </a14:m>
                <a:r>
                  <a:rPr lang="en-US" dirty="0"/>
                  <a:t> is the vehicle miles traveled by </a:t>
                </a:r>
                <a14:m>
                  <m:oMath xmlns:m="http://schemas.openxmlformats.org/officeDocument/2006/math">
                    <m:r>
                      <a:rPr lang="en-US" i="1">
                        <a:latin typeface="Cambria Math" panose="02040503050406030204" pitchFamily="18" charset="0"/>
                      </a:rPr>
                      <m:t>𝑖</m:t>
                    </m:r>
                  </m:oMath>
                </a14:m>
                <a:r>
                  <a:rPr lang="en-US" dirty="0"/>
                  <a:t> in 2017, and </a:t>
                </a:r>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𝑚𝑝𝑔</m:t>
                        </m:r>
                      </m:e>
                      <m:sub>
                        <m:r>
                          <a:rPr lang="en-US" i="1">
                            <a:latin typeface="Cambria Math" panose="02040503050406030204" pitchFamily="18" charset="0"/>
                          </a:rPr>
                          <m:t>𝑖</m:t>
                        </m:r>
                      </m:sub>
                    </m:sSub>
                  </m:oMath>
                </a14:m>
                <a:r>
                  <a:rPr lang="en-US" dirty="0"/>
                  <a:t> is </a:t>
                </a:r>
                <a14:m>
                  <m:oMath xmlns:m="http://schemas.openxmlformats.org/officeDocument/2006/math">
                    <m:r>
                      <a:rPr lang="en-US" i="1">
                        <a:latin typeface="Cambria Math" panose="02040503050406030204" pitchFamily="18" charset="0"/>
                      </a:rPr>
                      <m:t>𝑖</m:t>
                    </m:r>
                  </m:oMath>
                </a14:m>
                <a:r>
                  <a:rPr lang="en-US" dirty="0"/>
                  <a:t>’s miles per gallon fuel economy </a:t>
                </a:r>
              </a:p>
            </p:txBody>
          </p:sp>
        </mc:Choice>
        <mc:Fallback xmlns="">
          <p:sp>
            <p:nvSpPr>
              <p:cNvPr id="3" name="Content Placeholder 2">
                <a:extLst>
                  <a:ext uri="{FF2B5EF4-FFF2-40B4-BE49-F238E27FC236}">
                    <a16:creationId xmlns:a16="http://schemas.microsoft.com/office/drawing/2014/main" id="{08E16ECE-6299-4F60-B0EE-5DB255BF7641}"/>
                  </a:ext>
                </a:extLst>
              </p:cNvPr>
              <p:cNvSpPr>
                <a:spLocks noGrp="1" noRot="1" noChangeAspect="1" noMove="1" noResize="1" noEditPoints="1" noAdjustHandles="1" noChangeArrowheads="1" noChangeShapeType="1" noTextEdit="1"/>
              </p:cNvSpPr>
              <p:nvPr>
                <p:ph idx="1"/>
              </p:nvPr>
            </p:nvSpPr>
            <p:spPr>
              <a:blipFill>
                <a:blip r:embed="rId2"/>
                <a:stretch>
                  <a:fillRect l="-1389"/>
                </a:stretch>
              </a:blipFill>
            </p:spPr>
            <p:txBody>
              <a:bodyPr/>
              <a:lstStyle/>
              <a:p>
                <a:r>
                  <a:rPr lang="en-US">
                    <a:noFill/>
                  </a:rPr>
                  <a:t> </a:t>
                </a:r>
              </a:p>
            </p:txBody>
          </p:sp>
        </mc:Fallback>
      </mc:AlternateContent>
    </p:spTree>
    <p:extLst>
      <p:ext uri="{BB962C8B-B14F-4D97-AF65-F5344CB8AC3E}">
        <p14:creationId xmlns:p14="http://schemas.microsoft.com/office/powerpoint/2010/main" val="1530960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D476-2226-4F0D-9F0C-102FFF7FA4BF}"/>
              </a:ext>
            </a:extLst>
          </p:cNvPr>
          <p:cNvSpPr>
            <a:spLocks noGrp="1"/>
          </p:cNvSpPr>
          <p:nvPr>
            <p:ph type="title"/>
          </p:nvPr>
        </p:nvSpPr>
        <p:spPr/>
        <p:txBody>
          <a:bodyPr/>
          <a:lstStyle/>
          <a:p>
            <a:r>
              <a:rPr lang="en-US" dirty="0"/>
              <a:t>Maintenance and Repair</a:t>
            </a:r>
          </a:p>
        </p:txBody>
      </p:sp>
      <p:sp>
        <p:nvSpPr>
          <p:cNvPr id="3" name="Content Placeholder 2">
            <a:extLst>
              <a:ext uri="{FF2B5EF4-FFF2-40B4-BE49-F238E27FC236}">
                <a16:creationId xmlns:a16="http://schemas.microsoft.com/office/drawing/2014/main" id="{5722531E-1035-4784-B979-C8E2FFFD9DD7}"/>
              </a:ext>
            </a:extLst>
          </p:cNvPr>
          <p:cNvSpPr>
            <a:spLocks noGrp="1"/>
          </p:cNvSpPr>
          <p:nvPr>
            <p:ph idx="1"/>
          </p:nvPr>
        </p:nvSpPr>
        <p:spPr/>
        <p:txBody>
          <a:bodyPr/>
          <a:lstStyle/>
          <a:p>
            <a:r>
              <a:rPr lang="en-US" dirty="0"/>
              <a:t>We used 2016 Consumer Expenditure Survey data on car maintenance and repair costs by age and luxury/non-luxury make to estimate per-mile maintenance and repair costs.</a:t>
            </a:r>
          </a:p>
        </p:txBody>
      </p:sp>
      <p:sp>
        <p:nvSpPr>
          <p:cNvPr id="4" name="Rectangle 3">
            <a:hlinkClick r:id="rId2"/>
            <a:extLst>
              <a:ext uri="{FF2B5EF4-FFF2-40B4-BE49-F238E27FC236}">
                <a16:creationId xmlns:a16="http://schemas.microsoft.com/office/drawing/2014/main" id="{B1F917DB-298F-46F8-9AEB-FA0D5F369865}"/>
              </a:ext>
            </a:extLst>
          </p:cNvPr>
          <p:cNvSpPr/>
          <p:nvPr/>
        </p:nvSpPr>
        <p:spPr>
          <a:xfrm flipH="1">
            <a:off x="0" y="3850640"/>
            <a:ext cx="12192000" cy="3007360"/>
          </a:xfrm>
          <a:prstGeom prst="rect">
            <a:avLst/>
          </a:prstGeom>
          <a:solidFill>
            <a:srgbClr val="5C667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a:cs typeface="Arial" pitchFamily="34" charset="0"/>
            </a:endParaRPr>
          </a:p>
        </p:txBody>
      </p:sp>
      <p:sp>
        <p:nvSpPr>
          <p:cNvPr id="5" name="Rectangle 4">
            <a:extLst>
              <a:ext uri="{FF2B5EF4-FFF2-40B4-BE49-F238E27FC236}">
                <a16:creationId xmlns:a16="http://schemas.microsoft.com/office/drawing/2014/main" id="{CD84F1F3-B666-4685-AB3C-969D225C929A}"/>
              </a:ext>
            </a:extLst>
          </p:cNvPr>
          <p:cNvSpPr/>
          <p:nvPr/>
        </p:nvSpPr>
        <p:spPr>
          <a:xfrm>
            <a:off x="609600" y="4025940"/>
            <a:ext cx="11074400" cy="3046988"/>
          </a:xfrm>
          <a:prstGeom prst="rect">
            <a:avLst/>
          </a:prstGeom>
        </p:spPr>
        <p:txBody>
          <a:bodyPr wrap="square">
            <a:spAutoFit/>
          </a:bodyPr>
          <a:lstStyle/>
          <a:p>
            <a:pPr lvl="1"/>
            <a:r>
              <a:rPr lang="en-US" sz="2400" dirty="0">
                <a:solidFill>
                  <a:schemeClr val="bg1"/>
                </a:solidFill>
              </a:rPr>
              <a:t>SMALL PRINT: </a:t>
            </a:r>
          </a:p>
          <a:p>
            <a:pPr marL="914400" lvl="1" indent="-457200">
              <a:buFont typeface="+mj-lt"/>
              <a:buAutoNum type="arabicPeriod"/>
            </a:pPr>
            <a:r>
              <a:rPr lang="en-US" sz="2400" dirty="0">
                <a:solidFill>
                  <a:schemeClr val="bg1"/>
                </a:solidFill>
              </a:rPr>
              <a:t>A simple regression estimated annual per-vehicle maintenance and repair costs from the CES by vehicle age category (CES data is by household, not vehicle)</a:t>
            </a:r>
          </a:p>
          <a:p>
            <a:pPr marL="914400" lvl="1" indent="-457200">
              <a:buFont typeface="+mj-lt"/>
              <a:buAutoNum type="arabicPeriod"/>
            </a:pPr>
            <a:r>
              <a:rPr lang="en-US" sz="2400" dirty="0">
                <a:solidFill>
                  <a:schemeClr val="bg1"/>
                </a:solidFill>
              </a:rPr>
              <a:t>We divided these numbers by annual VMT averages by vehicle age category from the NHTS to obtain average per-mile maintenance costs</a:t>
            </a:r>
          </a:p>
          <a:p>
            <a:pPr marL="914400" lvl="1" indent="-457200">
              <a:buFont typeface="+mj-lt"/>
              <a:buAutoNum type="arabicPeriod"/>
            </a:pPr>
            <a:r>
              <a:rPr lang="en-US" sz="2400" dirty="0">
                <a:solidFill>
                  <a:schemeClr val="bg1"/>
                </a:solidFill>
              </a:rPr>
              <a:t>We applied these per-mile costs to each vehicle according to the miles it actually traveled.</a:t>
            </a:r>
          </a:p>
          <a:p>
            <a:pPr marL="800100" lvl="1" indent="-342900">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1919755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AC10C-D66E-4EB3-9FCE-0C84229ADAA3}"/>
              </a:ext>
            </a:extLst>
          </p:cNvPr>
          <p:cNvSpPr>
            <a:spLocks noGrp="1"/>
          </p:cNvSpPr>
          <p:nvPr>
            <p:ph type="title"/>
          </p:nvPr>
        </p:nvSpPr>
        <p:spPr/>
        <p:txBody>
          <a:bodyPr/>
          <a:lstStyle/>
          <a:p>
            <a:r>
              <a:rPr lang="en-US" dirty="0"/>
              <a:t>Registration Fees</a:t>
            </a:r>
          </a:p>
        </p:txBody>
      </p:sp>
      <p:sp>
        <p:nvSpPr>
          <p:cNvPr id="3" name="Content Placeholder 2">
            <a:extLst>
              <a:ext uri="{FF2B5EF4-FFF2-40B4-BE49-F238E27FC236}">
                <a16:creationId xmlns:a16="http://schemas.microsoft.com/office/drawing/2014/main" id="{0A3471CD-AE18-489F-BDF7-808A31750AEA}"/>
              </a:ext>
            </a:extLst>
          </p:cNvPr>
          <p:cNvSpPr>
            <a:spLocks noGrp="1"/>
          </p:cNvSpPr>
          <p:nvPr>
            <p:ph idx="1"/>
          </p:nvPr>
        </p:nvSpPr>
        <p:spPr/>
        <p:txBody>
          <a:bodyPr/>
          <a:lstStyle/>
          <a:p>
            <a:r>
              <a:rPr lang="en-US" dirty="0"/>
              <a:t>The National Conference of State Legislatures published	 a complete guide to vehicle registration fees and other annual vehicle taxes by state. We used this to estimate fees for each car in our database.</a:t>
            </a:r>
          </a:p>
        </p:txBody>
      </p:sp>
      <p:sp>
        <p:nvSpPr>
          <p:cNvPr id="4" name="Rectangle 3">
            <a:hlinkClick r:id="rId2"/>
            <a:extLst>
              <a:ext uri="{FF2B5EF4-FFF2-40B4-BE49-F238E27FC236}">
                <a16:creationId xmlns:a16="http://schemas.microsoft.com/office/drawing/2014/main" id="{0C8C401F-AF5C-4AF8-B90B-6F49F93DD1C2}"/>
              </a:ext>
            </a:extLst>
          </p:cNvPr>
          <p:cNvSpPr/>
          <p:nvPr/>
        </p:nvSpPr>
        <p:spPr>
          <a:xfrm flipH="1">
            <a:off x="0" y="4663440"/>
            <a:ext cx="12192000" cy="2194560"/>
          </a:xfrm>
          <a:prstGeom prst="rect">
            <a:avLst/>
          </a:prstGeom>
          <a:solidFill>
            <a:srgbClr val="5C667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a:cs typeface="Arial" pitchFamily="34" charset="0"/>
            </a:endParaRPr>
          </a:p>
        </p:txBody>
      </p:sp>
      <p:sp>
        <p:nvSpPr>
          <p:cNvPr id="5" name="Rectangle 4">
            <a:extLst>
              <a:ext uri="{FF2B5EF4-FFF2-40B4-BE49-F238E27FC236}">
                <a16:creationId xmlns:a16="http://schemas.microsoft.com/office/drawing/2014/main" id="{C3DE7BEA-D75E-42A0-BA51-89A1F7CBE076}"/>
              </a:ext>
            </a:extLst>
          </p:cNvPr>
          <p:cNvSpPr/>
          <p:nvPr/>
        </p:nvSpPr>
        <p:spPr>
          <a:xfrm>
            <a:off x="609600" y="4955482"/>
            <a:ext cx="11074400" cy="1569660"/>
          </a:xfrm>
          <a:prstGeom prst="rect">
            <a:avLst/>
          </a:prstGeom>
        </p:spPr>
        <p:txBody>
          <a:bodyPr wrap="square">
            <a:spAutoFit/>
          </a:bodyPr>
          <a:lstStyle/>
          <a:p>
            <a:pPr lvl="1"/>
            <a:r>
              <a:rPr lang="en-US" sz="2400" dirty="0">
                <a:solidFill>
                  <a:schemeClr val="bg1"/>
                </a:solidFill>
              </a:rPr>
              <a:t>SMALL PRINT: </a:t>
            </a:r>
          </a:p>
          <a:p>
            <a:pPr lvl="1"/>
            <a:r>
              <a:rPr lang="en-US" sz="2400" dirty="0">
                <a:solidFill>
                  <a:schemeClr val="bg1"/>
                </a:solidFill>
              </a:rPr>
              <a:t>This was somewhat complicated because some states charge fees based on vehicle weight, others charge based on vehicle age, others charge based on vehicle type, etc. We did our best.</a:t>
            </a:r>
          </a:p>
        </p:txBody>
      </p:sp>
    </p:spTree>
    <p:extLst>
      <p:ext uri="{BB962C8B-B14F-4D97-AF65-F5344CB8AC3E}">
        <p14:creationId xmlns:p14="http://schemas.microsoft.com/office/powerpoint/2010/main" val="2272652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12192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5123" name="Rectangle 3"/>
          <p:cNvSpPr>
            <a:spLocks noChangeArrowheads="1"/>
          </p:cNvSpPr>
          <p:nvPr/>
        </p:nvSpPr>
        <p:spPr bwMode="auto">
          <a:xfrm>
            <a:off x="1414254" y="2052400"/>
            <a:ext cx="8236641" cy="259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None/>
            </a:pPr>
            <a:r>
              <a:rPr lang="en-US" altLang="en-US" sz="6500" b="1" dirty="0">
                <a:solidFill>
                  <a:schemeClr val="bg1"/>
                </a:solidFill>
              </a:rPr>
              <a:t>The widespread use of cars in cities is </a:t>
            </a:r>
            <a:r>
              <a:rPr lang="en-US" altLang="en-US" sz="6500" b="1" dirty="0">
                <a:solidFill>
                  <a:srgbClr val="FFC627"/>
                </a:solidFill>
              </a:rPr>
              <a:t>unsustainable</a:t>
            </a:r>
            <a:r>
              <a:rPr lang="en-US" altLang="en-US" sz="6500" b="1" dirty="0">
                <a:solidFill>
                  <a:schemeClr val="bg1"/>
                </a:solidFill>
              </a:rPr>
              <a:t>.</a:t>
            </a:r>
          </a:p>
        </p:txBody>
      </p:sp>
    </p:spTree>
    <p:extLst>
      <p:ext uri="{BB962C8B-B14F-4D97-AF65-F5344CB8AC3E}">
        <p14:creationId xmlns:p14="http://schemas.microsoft.com/office/powerpoint/2010/main" val="3726061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7ED6F-F84C-498A-B1B0-D80A3DC24D03}"/>
              </a:ext>
            </a:extLst>
          </p:cNvPr>
          <p:cNvSpPr>
            <a:spLocks noGrp="1"/>
          </p:cNvSpPr>
          <p:nvPr>
            <p:ph type="title"/>
          </p:nvPr>
        </p:nvSpPr>
        <p:spPr/>
        <p:txBody>
          <a:bodyPr/>
          <a:lstStyle/>
          <a:p>
            <a:r>
              <a:rPr lang="en-US" dirty="0"/>
              <a:t>Financing</a:t>
            </a:r>
          </a:p>
        </p:txBody>
      </p:sp>
      <p:sp>
        <p:nvSpPr>
          <p:cNvPr id="3" name="Content Placeholder 2">
            <a:extLst>
              <a:ext uri="{FF2B5EF4-FFF2-40B4-BE49-F238E27FC236}">
                <a16:creationId xmlns:a16="http://schemas.microsoft.com/office/drawing/2014/main" id="{9E0159AA-9A87-4725-83CE-68BBFA89698D}"/>
              </a:ext>
            </a:extLst>
          </p:cNvPr>
          <p:cNvSpPr>
            <a:spLocks noGrp="1"/>
          </p:cNvSpPr>
          <p:nvPr>
            <p:ph idx="1"/>
          </p:nvPr>
        </p:nvSpPr>
        <p:spPr/>
        <p:txBody>
          <a:bodyPr/>
          <a:lstStyle/>
          <a:p>
            <a:r>
              <a:rPr lang="en-US" dirty="0"/>
              <a:t>Financing both new and used car purchases is common in the U.S., but we do not know which of the cars in our sample were financed. </a:t>
            </a:r>
          </a:p>
          <a:p>
            <a:r>
              <a:rPr lang="en-US" dirty="0"/>
              <a:t>We took a conservative approach, and assume that all cars were financed if they are less than 16 years old.</a:t>
            </a:r>
          </a:p>
          <a:p>
            <a:r>
              <a:rPr lang="en-US" dirty="0"/>
              <a:t>Interest on car loans is assumed to be 2.4% of the car’s value, calculated based on a 5.15% interest rate car loan with 12% down payment (the average down payment made in 2016), and standard amortization schedule</a:t>
            </a:r>
          </a:p>
        </p:txBody>
      </p:sp>
    </p:spTree>
    <p:extLst>
      <p:ext uri="{BB962C8B-B14F-4D97-AF65-F5344CB8AC3E}">
        <p14:creationId xmlns:p14="http://schemas.microsoft.com/office/powerpoint/2010/main" val="3623386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 y="0"/>
            <a:ext cx="12192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5123" name="Rectangle 3"/>
          <p:cNvSpPr>
            <a:spLocks noChangeArrowheads="1"/>
          </p:cNvSpPr>
          <p:nvPr/>
        </p:nvSpPr>
        <p:spPr bwMode="auto">
          <a:xfrm>
            <a:off x="1232244" y="1848232"/>
            <a:ext cx="9727511" cy="259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None/>
            </a:pPr>
            <a:r>
              <a:rPr lang="en-US" altLang="en-US" sz="6500" b="1" dirty="0">
                <a:solidFill>
                  <a:schemeClr val="bg1"/>
                </a:solidFill>
              </a:rPr>
              <a:t>Note that </a:t>
            </a:r>
            <a:r>
              <a:rPr lang="en-US" altLang="en-US" sz="6500" b="1" dirty="0">
                <a:solidFill>
                  <a:srgbClr val="FFC627"/>
                </a:solidFill>
              </a:rPr>
              <a:t>parking costs are not included </a:t>
            </a:r>
            <a:r>
              <a:rPr lang="en-US" altLang="en-US" sz="6500" b="1" dirty="0">
                <a:solidFill>
                  <a:schemeClr val="bg1"/>
                </a:solidFill>
              </a:rPr>
              <a:t>in our national estimates. </a:t>
            </a:r>
          </a:p>
        </p:txBody>
      </p:sp>
      <p:sp>
        <p:nvSpPr>
          <p:cNvPr id="4" name="Rectangle 3">
            <a:hlinkClick r:id="rId3"/>
            <a:extLst>
              <a:ext uri="{FF2B5EF4-FFF2-40B4-BE49-F238E27FC236}">
                <a16:creationId xmlns:a16="http://schemas.microsoft.com/office/drawing/2014/main" id="{929F5CED-18E8-4ECF-8C3A-A4F3CCEFCFE3}"/>
              </a:ext>
            </a:extLst>
          </p:cNvPr>
          <p:cNvSpPr>
            <a:spLocks noChangeArrowheads="1"/>
          </p:cNvSpPr>
          <p:nvPr/>
        </p:nvSpPr>
        <p:spPr bwMode="auto">
          <a:xfrm>
            <a:off x="0" y="5426840"/>
            <a:ext cx="12192000" cy="1431160"/>
          </a:xfrm>
          <a:prstGeom prst="rect">
            <a:avLst/>
          </a:prstGeom>
          <a:solidFill>
            <a:srgbClr val="FFC627"/>
          </a:solidFill>
          <a:ln>
            <a:noFill/>
          </a:ln>
          <a:effectLst>
            <a:outerShdw blurRad="40000" dist="23000" dir="5400000" rotWithShape="0">
              <a:srgbClr val="808080">
                <a:alpha val="34999"/>
              </a:srgbClr>
            </a:outerShdw>
          </a:effectLst>
          <a:extLst/>
        </p:spPr>
        <p:txBody>
          <a:bodyPr anchor="ctr"/>
          <a:lstStyle/>
          <a:p>
            <a:pPr algn="ctr" eaLnBrk="1" fontAlgn="auto" hangingPunct="1">
              <a:spcBef>
                <a:spcPts val="0"/>
              </a:spcBef>
              <a:spcAft>
                <a:spcPts val="0"/>
              </a:spcAft>
              <a:defRPr/>
            </a:pPr>
            <a:endParaRPr lang="en-US" sz="2000">
              <a:solidFill>
                <a:schemeClr val="lt1"/>
              </a:solidFill>
              <a:latin typeface="Arial" pitchFamily="34" charset="0"/>
              <a:ea typeface="+mn-ea"/>
              <a:cs typeface="Arial" pitchFamily="34" charset="0"/>
            </a:endParaRPr>
          </a:p>
        </p:txBody>
      </p:sp>
      <p:sp>
        <p:nvSpPr>
          <p:cNvPr id="5" name="TextBox 6">
            <a:extLst>
              <a:ext uri="{FF2B5EF4-FFF2-40B4-BE49-F238E27FC236}">
                <a16:creationId xmlns:a16="http://schemas.microsoft.com/office/drawing/2014/main" id="{E0AFFBFE-4F5A-4403-938D-B4E98BEB311A}"/>
              </a:ext>
            </a:extLst>
          </p:cNvPr>
          <p:cNvSpPr txBox="1">
            <a:spLocks noChangeArrowheads="1"/>
          </p:cNvSpPr>
          <p:nvPr/>
        </p:nvSpPr>
        <p:spPr bwMode="auto">
          <a:xfrm>
            <a:off x="1232244" y="5665366"/>
            <a:ext cx="9134475" cy="954107"/>
          </a:xfrm>
          <a:prstGeom prst="rect">
            <a:avLst/>
          </a:prstGeom>
          <a:solidFill>
            <a:srgbClr val="FFC62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marL="0" indent="0" eaLnBrk="1" hangingPunct="1">
              <a:spcBef>
                <a:spcPct val="0"/>
              </a:spcBef>
              <a:buFontTx/>
              <a:buNone/>
            </a:pPr>
            <a:r>
              <a:rPr lang="en-US" altLang="en-US" sz="2800" b="1" dirty="0">
                <a:solidFill>
                  <a:srgbClr val="000000"/>
                </a:solidFill>
              </a:rPr>
              <a:t>We do run scenarios that include parking costs in dense urban areas.</a:t>
            </a:r>
            <a:endParaRPr lang="en-US" altLang="en-US" sz="2800" b="1" i="1" dirty="0">
              <a:solidFill>
                <a:srgbClr val="000000"/>
              </a:solidFill>
            </a:endParaRPr>
          </a:p>
        </p:txBody>
      </p:sp>
    </p:spTree>
    <p:extLst>
      <p:ext uri="{BB962C8B-B14F-4D97-AF65-F5344CB8AC3E}">
        <p14:creationId xmlns:p14="http://schemas.microsoft.com/office/powerpoint/2010/main" val="3340259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12192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5123" name="Rectangle 3"/>
          <p:cNvSpPr>
            <a:spLocks noChangeArrowheads="1"/>
          </p:cNvSpPr>
          <p:nvPr/>
        </p:nvSpPr>
        <p:spPr bwMode="auto">
          <a:xfrm>
            <a:off x="1232244" y="1296279"/>
            <a:ext cx="9727511" cy="259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None/>
            </a:pPr>
            <a:r>
              <a:rPr lang="en-US" altLang="en-US" sz="6500" b="1" dirty="0">
                <a:solidFill>
                  <a:schemeClr val="bg1"/>
                </a:solidFill>
              </a:rPr>
              <a:t>This is because </a:t>
            </a:r>
            <a:r>
              <a:rPr lang="en-US" altLang="en-US" sz="6500" b="1" dirty="0">
                <a:solidFill>
                  <a:srgbClr val="FFC627"/>
                </a:solidFill>
              </a:rPr>
              <a:t>most Americans do not pay to park</a:t>
            </a:r>
            <a:r>
              <a:rPr lang="en-US" altLang="en-US" sz="6500" b="1" dirty="0">
                <a:solidFill>
                  <a:schemeClr val="bg1"/>
                </a:solidFill>
              </a:rPr>
              <a:t> their cars. </a:t>
            </a:r>
          </a:p>
        </p:txBody>
      </p:sp>
      <p:sp>
        <p:nvSpPr>
          <p:cNvPr id="4" name="Rectangle 3">
            <a:hlinkClick r:id="rId3"/>
            <a:extLst>
              <a:ext uri="{FF2B5EF4-FFF2-40B4-BE49-F238E27FC236}">
                <a16:creationId xmlns:a16="http://schemas.microsoft.com/office/drawing/2014/main" id="{4A8AD027-B6EA-4696-8E6D-B58C7F978CCD}"/>
              </a:ext>
            </a:extLst>
          </p:cNvPr>
          <p:cNvSpPr>
            <a:spLocks noChangeArrowheads="1"/>
          </p:cNvSpPr>
          <p:nvPr/>
        </p:nvSpPr>
        <p:spPr bwMode="auto">
          <a:xfrm>
            <a:off x="0" y="4541521"/>
            <a:ext cx="12192000" cy="2316480"/>
          </a:xfrm>
          <a:prstGeom prst="rect">
            <a:avLst/>
          </a:prstGeom>
          <a:solidFill>
            <a:srgbClr val="FFC627"/>
          </a:solidFill>
          <a:ln>
            <a:noFill/>
          </a:ln>
          <a:effectLst>
            <a:outerShdw blurRad="40000" dist="23000" dir="5400000" rotWithShape="0">
              <a:srgbClr val="808080">
                <a:alpha val="34999"/>
              </a:srgbClr>
            </a:outerShdw>
          </a:effectLst>
          <a:extLst/>
        </p:spPr>
        <p:txBody>
          <a:bodyPr anchor="ctr"/>
          <a:lstStyle/>
          <a:p>
            <a:pPr algn="ctr" eaLnBrk="1" fontAlgn="auto" hangingPunct="1">
              <a:spcBef>
                <a:spcPts val="0"/>
              </a:spcBef>
              <a:spcAft>
                <a:spcPts val="0"/>
              </a:spcAft>
              <a:defRPr/>
            </a:pPr>
            <a:endParaRPr lang="en-US" sz="2000">
              <a:solidFill>
                <a:schemeClr val="lt1"/>
              </a:solidFill>
              <a:latin typeface="Arial" pitchFamily="34" charset="0"/>
              <a:ea typeface="+mn-ea"/>
              <a:cs typeface="Arial" pitchFamily="34" charset="0"/>
            </a:endParaRPr>
          </a:p>
        </p:txBody>
      </p:sp>
      <p:sp>
        <p:nvSpPr>
          <p:cNvPr id="5" name="TextBox 6">
            <a:extLst>
              <a:ext uri="{FF2B5EF4-FFF2-40B4-BE49-F238E27FC236}">
                <a16:creationId xmlns:a16="http://schemas.microsoft.com/office/drawing/2014/main" id="{409C0AAD-5376-4DE3-B1D1-F8052ABA9A83}"/>
              </a:ext>
            </a:extLst>
          </p:cNvPr>
          <p:cNvSpPr txBox="1">
            <a:spLocks noChangeArrowheads="1"/>
          </p:cNvSpPr>
          <p:nvPr/>
        </p:nvSpPr>
        <p:spPr bwMode="auto">
          <a:xfrm>
            <a:off x="1232244" y="4791820"/>
            <a:ext cx="9134475" cy="1815882"/>
          </a:xfrm>
          <a:prstGeom prst="rect">
            <a:avLst/>
          </a:prstGeom>
          <a:solidFill>
            <a:srgbClr val="FFC62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marL="0" indent="0" eaLnBrk="1" hangingPunct="1">
              <a:spcBef>
                <a:spcPct val="0"/>
              </a:spcBef>
              <a:buFontTx/>
              <a:buNone/>
            </a:pPr>
            <a:r>
              <a:rPr lang="en-US" altLang="en-US" sz="2800" b="1" dirty="0">
                <a:solidFill>
                  <a:srgbClr val="000000"/>
                </a:solidFill>
              </a:rPr>
              <a:t>Due to widespread implementation of zoning with minimum parking requirements, the vast majority of U.S. car owners do not pay separately to garage their cars at home or park them when they go out.</a:t>
            </a:r>
            <a:endParaRPr lang="en-US" altLang="en-US" sz="2800" b="1" i="1" dirty="0">
              <a:solidFill>
                <a:srgbClr val="000000"/>
              </a:solidFill>
            </a:endParaRPr>
          </a:p>
        </p:txBody>
      </p:sp>
    </p:spTree>
    <p:extLst>
      <p:ext uri="{BB962C8B-B14F-4D97-AF65-F5344CB8AC3E}">
        <p14:creationId xmlns:p14="http://schemas.microsoft.com/office/powerpoint/2010/main" val="3438722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hlinkClick r:id="rId3"/>
          </p:cNvPr>
          <p:cNvSpPr/>
          <p:nvPr/>
        </p:nvSpPr>
        <p:spPr>
          <a:xfrm>
            <a:off x="0" y="0"/>
            <a:ext cx="2753139" cy="6858000"/>
          </a:xfrm>
          <a:prstGeom prst="rect">
            <a:avLst/>
          </a:prstGeom>
          <a:solidFill>
            <a:srgbClr val="5C667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a:cs typeface="Arial" pitchFamily="34" charset="0"/>
            </a:endParaRPr>
          </a:p>
        </p:txBody>
      </p:sp>
      <p:sp>
        <p:nvSpPr>
          <p:cNvPr id="19" name="TextBox 18"/>
          <p:cNvSpPr txBox="1"/>
          <p:nvPr/>
        </p:nvSpPr>
        <p:spPr>
          <a:xfrm>
            <a:off x="274983" y="649078"/>
            <a:ext cx="2305878" cy="2554545"/>
          </a:xfrm>
          <a:prstGeom prst="rect">
            <a:avLst/>
          </a:prstGeom>
          <a:noFill/>
        </p:spPr>
        <p:txBody>
          <a:bodyPr wrap="square">
            <a:spAutoFit/>
          </a:bodyPr>
          <a:lstStyle/>
          <a:p>
            <a:pPr eaLnBrk="1" fontAlgn="auto" hangingPunct="1">
              <a:spcBef>
                <a:spcPts val="0"/>
              </a:spcBef>
              <a:spcAft>
                <a:spcPts val="1200"/>
              </a:spcAft>
              <a:defRPr/>
            </a:pPr>
            <a:r>
              <a:rPr lang="en-US" sz="3200" b="1" dirty="0">
                <a:solidFill>
                  <a:schemeClr val="bg1"/>
                </a:solidFill>
                <a:latin typeface="Arial" pitchFamily="34" charset="0"/>
                <a:ea typeface="+mn-ea"/>
                <a:cs typeface="Arial" pitchFamily="34" charset="0"/>
              </a:rPr>
              <a:t>Car ownership costs are highly variable</a:t>
            </a:r>
          </a:p>
        </p:txBody>
      </p:sp>
      <p:pic>
        <p:nvPicPr>
          <p:cNvPr id="15" name="Picture 14">
            <a:extLst>
              <a:ext uri="{FF2B5EF4-FFF2-40B4-BE49-F238E27FC236}">
                <a16:creationId xmlns:a16="http://schemas.microsoft.com/office/drawing/2014/main" id="{963E8434-102F-41BB-9D7C-C9E8FB344626}"/>
              </a:ext>
            </a:extLst>
          </p:cNvPr>
          <p:cNvPicPr/>
          <p:nvPr/>
        </p:nvPicPr>
        <p:blipFill>
          <a:blip r:embed="rId4" cstate="hqprint">
            <a:extLst>
              <a:ext uri="{28A0092B-C50C-407E-A947-70E740481C1C}">
                <a14:useLocalDpi xmlns:a14="http://schemas.microsoft.com/office/drawing/2010/main" val="0"/>
              </a:ext>
            </a:extLst>
          </a:blip>
          <a:stretch>
            <a:fillRect/>
          </a:stretch>
        </p:blipFill>
        <p:spPr>
          <a:xfrm>
            <a:off x="2842590" y="163640"/>
            <a:ext cx="9163878" cy="6550598"/>
          </a:xfrm>
          <a:prstGeom prst="rect">
            <a:avLst/>
          </a:prstGeom>
        </p:spPr>
      </p:pic>
      <p:sp>
        <p:nvSpPr>
          <p:cNvPr id="16" name="Title 1">
            <a:extLst>
              <a:ext uri="{FF2B5EF4-FFF2-40B4-BE49-F238E27FC236}">
                <a16:creationId xmlns:a16="http://schemas.microsoft.com/office/drawing/2014/main" id="{06E5C2EB-CFCC-4F24-A0EE-FB0E06B77A1E}"/>
              </a:ext>
            </a:extLst>
          </p:cNvPr>
          <p:cNvSpPr>
            <a:spLocks noGrp="1"/>
          </p:cNvSpPr>
          <p:nvPr>
            <p:ph type="title"/>
          </p:nvPr>
        </p:nvSpPr>
        <p:spPr>
          <a:xfrm>
            <a:off x="7822096" y="649078"/>
            <a:ext cx="3805222" cy="1401103"/>
          </a:xfrm>
        </p:spPr>
        <p:txBody>
          <a:bodyPr>
            <a:normAutofit fontScale="90000"/>
          </a:bodyPr>
          <a:lstStyle/>
          <a:p>
            <a:r>
              <a:rPr lang="en-US" sz="3600" dirty="0">
                <a:latin typeface="+mn-lt"/>
              </a:rPr>
              <a:t>Distribution of Per-Car Ownership Costs</a:t>
            </a:r>
          </a:p>
        </p:txBody>
      </p:sp>
    </p:spTree>
    <p:extLst>
      <p:ext uri="{BB962C8B-B14F-4D97-AF65-F5344CB8AC3E}">
        <p14:creationId xmlns:p14="http://schemas.microsoft.com/office/powerpoint/2010/main" val="528027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12192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13315" name="Rectangle 3"/>
          <p:cNvSpPr>
            <a:spLocks noChangeArrowheads="1"/>
          </p:cNvSpPr>
          <p:nvPr/>
        </p:nvSpPr>
        <p:spPr bwMode="auto">
          <a:xfrm>
            <a:off x="1578133" y="653926"/>
            <a:ext cx="9302942" cy="420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None/>
            </a:pPr>
            <a:r>
              <a:rPr lang="en-US" altLang="en-US" sz="5400" b="1" dirty="0">
                <a:solidFill>
                  <a:schemeClr val="bg1"/>
                </a:solidFill>
              </a:rPr>
              <a:t>To get an idea of who might be able to save money by ditching their car, we created a </a:t>
            </a:r>
            <a:r>
              <a:rPr lang="en-US" altLang="en-US" sz="5400" b="1" dirty="0">
                <a:solidFill>
                  <a:srgbClr val="FFC627"/>
                </a:solidFill>
              </a:rPr>
              <a:t>“demand curve” for vehicle shedding</a:t>
            </a:r>
          </a:p>
        </p:txBody>
      </p:sp>
      <p:sp>
        <p:nvSpPr>
          <p:cNvPr id="5" name="Rectangle 4">
            <a:hlinkClick r:id="rId3"/>
            <a:extLst>
              <a:ext uri="{FF2B5EF4-FFF2-40B4-BE49-F238E27FC236}">
                <a16:creationId xmlns:a16="http://schemas.microsoft.com/office/drawing/2014/main" id="{F8516D94-7B94-4162-9B83-E107AFADAC7E}"/>
              </a:ext>
            </a:extLst>
          </p:cNvPr>
          <p:cNvSpPr>
            <a:spLocks noChangeArrowheads="1"/>
          </p:cNvSpPr>
          <p:nvPr/>
        </p:nvSpPr>
        <p:spPr bwMode="auto">
          <a:xfrm>
            <a:off x="0" y="5435601"/>
            <a:ext cx="12192000" cy="1422400"/>
          </a:xfrm>
          <a:prstGeom prst="rect">
            <a:avLst/>
          </a:prstGeom>
          <a:solidFill>
            <a:srgbClr val="FFC627"/>
          </a:solidFill>
          <a:ln>
            <a:noFill/>
          </a:ln>
          <a:effectLst>
            <a:outerShdw blurRad="40000" dist="23000" dir="5400000" rotWithShape="0">
              <a:srgbClr val="808080">
                <a:alpha val="34999"/>
              </a:srgbClr>
            </a:outerShdw>
          </a:effectLst>
          <a:extLst/>
        </p:spPr>
        <p:txBody>
          <a:bodyPr anchor="ctr"/>
          <a:lstStyle/>
          <a:p>
            <a:pPr algn="ctr" eaLnBrk="1" fontAlgn="auto" hangingPunct="1">
              <a:spcBef>
                <a:spcPts val="0"/>
              </a:spcBef>
              <a:spcAft>
                <a:spcPts val="0"/>
              </a:spcAft>
              <a:defRPr/>
            </a:pPr>
            <a:endParaRPr lang="en-US" sz="2000">
              <a:solidFill>
                <a:schemeClr val="lt1"/>
              </a:solidFill>
              <a:latin typeface="Arial" pitchFamily="34" charset="0"/>
              <a:ea typeface="+mn-ea"/>
              <a:cs typeface="Arial" pitchFamily="34" charset="0"/>
            </a:endParaRPr>
          </a:p>
        </p:txBody>
      </p:sp>
      <p:sp>
        <p:nvSpPr>
          <p:cNvPr id="6" name="TextBox 6">
            <a:extLst>
              <a:ext uri="{FF2B5EF4-FFF2-40B4-BE49-F238E27FC236}">
                <a16:creationId xmlns:a16="http://schemas.microsoft.com/office/drawing/2014/main" id="{367828E4-585D-4C7E-88A8-AA2F0AF57282}"/>
              </a:ext>
            </a:extLst>
          </p:cNvPr>
          <p:cNvSpPr txBox="1">
            <a:spLocks noChangeArrowheads="1"/>
          </p:cNvSpPr>
          <p:nvPr/>
        </p:nvSpPr>
        <p:spPr bwMode="auto">
          <a:xfrm>
            <a:off x="1578133" y="5731302"/>
            <a:ext cx="9693275" cy="830997"/>
          </a:xfrm>
          <a:prstGeom prst="rect">
            <a:avLst/>
          </a:prstGeom>
          <a:solidFill>
            <a:srgbClr val="FFC62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5888" indent="-115888">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marL="0" indent="0" eaLnBrk="1" hangingPunct="1">
              <a:spcBef>
                <a:spcPct val="0"/>
              </a:spcBef>
              <a:buFontTx/>
              <a:buNone/>
            </a:pPr>
            <a:r>
              <a:rPr lang="en-US" altLang="en-US" sz="2400" b="1" dirty="0">
                <a:solidFill>
                  <a:srgbClr val="000000"/>
                </a:solidFill>
              </a:rPr>
              <a:t>This is not a true demand curve because it only takes relative money prices into account – it is not based on preferences.</a:t>
            </a:r>
            <a:endParaRPr lang="en-US" altLang="en-US" sz="2400" b="1" i="1" dirty="0">
              <a:solidFill>
                <a:srgbClr val="000000"/>
              </a:solidFill>
            </a:endParaRPr>
          </a:p>
        </p:txBody>
      </p:sp>
    </p:spTree>
    <p:extLst>
      <p:ext uri="{BB962C8B-B14F-4D97-AF65-F5344CB8AC3E}">
        <p14:creationId xmlns:p14="http://schemas.microsoft.com/office/powerpoint/2010/main" val="419230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hlinkClick r:id="rId3"/>
          </p:cNvPr>
          <p:cNvSpPr/>
          <p:nvPr/>
        </p:nvSpPr>
        <p:spPr>
          <a:xfrm>
            <a:off x="0" y="0"/>
            <a:ext cx="2753139" cy="6858000"/>
          </a:xfrm>
          <a:prstGeom prst="rect">
            <a:avLst/>
          </a:prstGeom>
          <a:solidFill>
            <a:srgbClr val="5C667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a:cs typeface="Arial" pitchFamily="34" charset="0"/>
            </a:endParaRPr>
          </a:p>
        </p:txBody>
      </p:sp>
      <p:sp>
        <p:nvSpPr>
          <p:cNvPr id="19" name="TextBox 18"/>
          <p:cNvSpPr txBox="1"/>
          <p:nvPr/>
        </p:nvSpPr>
        <p:spPr>
          <a:xfrm>
            <a:off x="274983" y="649078"/>
            <a:ext cx="2305878" cy="3539430"/>
          </a:xfrm>
          <a:prstGeom prst="rect">
            <a:avLst/>
          </a:prstGeom>
          <a:noFill/>
        </p:spPr>
        <p:txBody>
          <a:bodyPr wrap="square">
            <a:spAutoFit/>
          </a:bodyPr>
          <a:lstStyle/>
          <a:p>
            <a:pPr eaLnBrk="1" fontAlgn="auto" hangingPunct="1">
              <a:spcBef>
                <a:spcPts val="0"/>
              </a:spcBef>
              <a:spcAft>
                <a:spcPts val="1200"/>
              </a:spcAft>
              <a:defRPr/>
            </a:pPr>
            <a:r>
              <a:rPr lang="en-US" sz="3200" b="1" dirty="0">
                <a:solidFill>
                  <a:schemeClr val="bg1"/>
                </a:solidFill>
                <a:latin typeface="Arial" pitchFamily="34" charset="0"/>
                <a:ea typeface="+mn-ea"/>
                <a:cs typeface="Arial" pitchFamily="34" charset="0"/>
              </a:rPr>
              <a:t>"Demand Curve" for Cost-Effective Car Shedding in the US</a:t>
            </a:r>
          </a:p>
        </p:txBody>
      </p:sp>
      <p:graphicFrame>
        <p:nvGraphicFramePr>
          <p:cNvPr id="8" name="Chart 7">
            <a:extLst>
              <a:ext uri="{FF2B5EF4-FFF2-40B4-BE49-F238E27FC236}">
                <a16:creationId xmlns:a16="http://schemas.microsoft.com/office/drawing/2014/main" id="{EED69ADC-8C81-4669-AF77-63EC9EA20CE8}"/>
              </a:ext>
            </a:extLst>
          </p:cNvPr>
          <p:cNvGraphicFramePr>
            <a:graphicFrameLocks/>
          </p:cNvGraphicFramePr>
          <p:nvPr>
            <p:extLst>
              <p:ext uri="{D42A27DB-BD31-4B8C-83A1-F6EECF244321}">
                <p14:modId xmlns:p14="http://schemas.microsoft.com/office/powerpoint/2010/main" val="2472405024"/>
              </p:ext>
            </p:extLst>
          </p:nvPr>
        </p:nvGraphicFramePr>
        <p:xfrm>
          <a:off x="3047779" y="0"/>
          <a:ext cx="8557543" cy="68482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90481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hlinkClick r:id="rId3"/>
          </p:cNvPr>
          <p:cNvSpPr/>
          <p:nvPr/>
        </p:nvSpPr>
        <p:spPr>
          <a:xfrm>
            <a:off x="0" y="0"/>
            <a:ext cx="2753139" cy="6858000"/>
          </a:xfrm>
          <a:prstGeom prst="rect">
            <a:avLst/>
          </a:prstGeom>
          <a:solidFill>
            <a:srgbClr val="5C667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a:cs typeface="Arial" pitchFamily="34" charset="0"/>
            </a:endParaRPr>
          </a:p>
        </p:txBody>
      </p:sp>
      <p:sp>
        <p:nvSpPr>
          <p:cNvPr id="19" name="TextBox 18"/>
          <p:cNvSpPr txBox="1"/>
          <p:nvPr/>
        </p:nvSpPr>
        <p:spPr>
          <a:xfrm>
            <a:off x="274983" y="649078"/>
            <a:ext cx="2478156" cy="3539430"/>
          </a:xfrm>
          <a:prstGeom prst="rect">
            <a:avLst/>
          </a:prstGeom>
          <a:noFill/>
        </p:spPr>
        <p:txBody>
          <a:bodyPr wrap="square">
            <a:spAutoFit/>
          </a:bodyPr>
          <a:lstStyle/>
          <a:p>
            <a:pPr eaLnBrk="1" fontAlgn="auto" hangingPunct="1">
              <a:spcBef>
                <a:spcPts val="0"/>
              </a:spcBef>
              <a:spcAft>
                <a:spcPts val="1200"/>
              </a:spcAft>
              <a:defRPr/>
            </a:pPr>
            <a:r>
              <a:rPr lang="en-US" sz="3200" b="1" dirty="0">
                <a:solidFill>
                  <a:schemeClr val="bg1"/>
                </a:solidFill>
                <a:latin typeface="Arial" pitchFamily="34" charset="0"/>
                <a:ea typeface="+mn-ea"/>
                <a:cs typeface="Arial" pitchFamily="34" charset="0"/>
              </a:rPr>
              <a:t>If the average cost per mile for alternatives were $1.00…</a:t>
            </a:r>
          </a:p>
        </p:txBody>
      </p:sp>
      <p:graphicFrame>
        <p:nvGraphicFramePr>
          <p:cNvPr id="8" name="Chart 7">
            <a:extLst>
              <a:ext uri="{FF2B5EF4-FFF2-40B4-BE49-F238E27FC236}">
                <a16:creationId xmlns:a16="http://schemas.microsoft.com/office/drawing/2014/main" id="{EED69ADC-8C81-4669-AF77-63EC9EA20CE8}"/>
              </a:ext>
            </a:extLst>
          </p:cNvPr>
          <p:cNvGraphicFramePr>
            <a:graphicFrameLocks/>
          </p:cNvGraphicFramePr>
          <p:nvPr/>
        </p:nvGraphicFramePr>
        <p:xfrm>
          <a:off x="3047779" y="0"/>
          <a:ext cx="8557543" cy="6848251"/>
        </p:xfrm>
        <a:graphic>
          <a:graphicData uri="http://schemas.openxmlformats.org/drawingml/2006/chart">
            <c:chart xmlns:c="http://schemas.openxmlformats.org/drawingml/2006/chart" xmlns:r="http://schemas.openxmlformats.org/officeDocument/2006/relationships" r:id="rId4"/>
          </a:graphicData>
        </a:graphic>
      </p:graphicFrame>
      <p:sp>
        <p:nvSpPr>
          <p:cNvPr id="2" name="Arrow: Right 1">
            <a:extLst>
              <a:ext uri="{FF2B5EF4-FFF2-40B4-BE49-F238E27FC236}">
                <a16:creationId xmlns:a16="http://schemas.microsoft.com/office/drawing/2014/main" id="{C516B208-7247-49F2-9A76-FD7CB2967FD0}"/>
              </a:ext>
            </a:extLst>
          </p:cNvPr>
          <p:cNvSpPr/>
          <p:nvPr/>
        </p:nvSpPr>
        <p:spPr>
          <a:xfrm rot="18307994">
            <a:off x="6897757" y="6112565"/>
            <a:ext cx="626386" cy="4770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422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hlinkClick r:id="rId3"/>
          </p:cNvPr>
          <p:cNvSpPr/>
          <p:nvPr/>
        </p:nvSpPr>
        <p:spPr>
          <a:xfrm>
            <a:off x="0" y="0"/>
            <a:ext cx="2753139" cy="6858000"/>
          </a:xfrm>
          <a:prstGeom prst="rect">
            <a:avLst/>
          </a:prstGeom>
          <a:solidFill>
            <a:srgbClr val="5C667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a:cs typeface="Arial" pitchFamily="34" charset="0"/>
            </a:endParaRPr>
          </a:p>
        </p:txBody>
      </p:sp>
      <p:sp>
        <p:nvSpPr>
          <p:cNvPr id="19" name="TextBox 18"/>
          <p:cNvSpPr txBox="1"/>
          <p:nvPr/>
        </p:nvSpPr>
        <p:spPr>
          <a:xfrm>
            <a:off x="274983" y="1016825"/>
            <a:ext cx="2305878" cy="3539430"/>
          </a:xfrm>
          <a:prstGeom prst="rect">
            <a:avLst/>
          </a:prstGeom>
          <a:noFill/>
        </p:spPr>
        <p:txBody>
          <a:bodyPr wrap="square">
            <a:spAutoFit/>
          </a:bodyPr>
          <a:lstStyle/>
          <a:p>
            <a:pPr eaLnBrk="1" fontAlgn="auto" hangingPunct="1">
              <a:spcBef>
                <a:spcPts val="0"/>
              </a:spcBef>
              <a:spcAft>
                <a:spcPts val="1200"/>
              </a:spcAft>
              <a:defRPr/>
            </a:pPr>
            <a:r>
              <a:rPr lang="en-US" sz="3200" b="1" dirty="0">
                <a:solidFill>
                  <a:schemeClr val="bg1"/>
                </a:solidFill>
                <a:latin typeface="Arial" pitchFamily="34" charset="0"/>
                <a:ea typeface="+mn-ea"/>
                <a:cs typeface="Arial" pitchFamily="34" charset="0"/>
              </a:rPr>
              <a:t>10% of owned cars in the U.S. could be cost-effectively shed</a:t>
            </a:r>
          </a:p>
        </p:txBody>
      </p:sp>
      <p:graphicFrame>
        <p:nvGraphicFramePr>
          <p:cNvPr id="8" name="Chart 7">
            <a:extLst>
              <a:ext uri="{FF2B5EF4-FFF2-40B4-BE49-F238E27FC236}">
                <a16:creationId xmlns:a16="http://schemas.microsoft.com/office/drawing/2014/main" id="{EED69ADC-8C81-4669-AF77-63EC9EA20CE8}"/>
              </a:ext>
            </a:extLst>
          </p:cNvPr>
          <p:cNvGraphicFramePr>
            <a:graphicFrameLocks/>
          </p:cNvGraphicFramePr>
          <p:nvPr/>
        </p:nvGraphicFramePr>
        <p:xfrm>
          <a:off x="3047779" y="0"/>
          <a:ext cx="8557543" cy="6848251"/>
        </p:xfrm>
        <a:graphic>
          <a:graphicData uri="http://schemas.openxmlformats.org/drawingml/2006/chart">
            <c:chart xmlns:c="http://schemas.openxmlformats.org/drawingml/2006/chart" xmlns:r="http://schemas.openxmlformats.org/officeDocument/2006/relationships" r:id="rId4"/>
          </a:graphicData>
        </a:graphic>
      </p:graphicFrame>
      <p:sp>
        <p:nvSpPr>
          <p:cNvPr id="2" name="Arrow: Right 1">
            <a:extLst>
              <a:ext uri="{FF2B5EF4-FFF2-40B4-BE49-F238E27FC236}">
                <a16:creationId xmlns:a16="http://schemas.microsoft.com/office/drawing/2014/main" id="{C516B208-7247-49F2-9A76-FD7CB2967FD0}"/>
              </a:ext>
            </a:extLst>
          </p:cNvPr>
          <p:cNvSpPr/>
          <p:nvPr/>
        </p:nvSpPr>
        <p:spPr>
          <a:xfrm rot="18307994">
            <a:off x="6897757" y="6112565"/>
            <a:ext cx="626386" cy="4770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4B14478C-8355-4763-8B33-B7EE4846D44B}"/>
              </a:ext>
            </a:extLst>
          </p:cNvPr>
          <p:cNvSpPr/>
          <p:nvPr/>
        </p:nvSpPr>
        <p:spPr>
          <a:xfrm rot="7641559">
            <a:off x="7479429" y="4612664"/>
            <a:ext cx="626386" cy="4770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6031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hlinkClick r:id="rId3"/>
          </p:cNvPr>
          <p:cNvSpPr/>
          <p:nvPr/>
        </p:nvSpPr>
        <p:spPr>
          <a:xfrm>
            <a:off x="0" y="0"/>
            <a:ext cx="2753139" cy="6858000"/>
          </a:xfrm>
          <a:prstGeom prst="rect">
            <a:avLst/>
          </a:prstGeom>
          <a:solidFill>
            <a:srgbClr val="5C667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a:cs typeface="Arial" pitchFamily="34" charset="0"/>
            </a:endParaRPr>
          </a:p>
        </p:txBody>
      </p:sp>
      <p:sp>
        <p:nvSpPr>
          <p:cNvPr id="19" name="TextBox 18"/>
          <p:cNvSpPr txBox="1"/>
          <p:nvPr/>
        </p:nvSpPr>
        <p:spPr>
          <a:xfrm>
            <a:off x="274983" y="1016825"/>
            <a:ext cx="2305878" cy="4524315"/>
          </a:xfrm>
          <a:prstGeom prst="rect">
            <a:avLst/>
          </a:prstGeom>
          <a:noFill/>
        </p:spPr>
        <p:txBody>
          <a:bodyPr wrap="square">
            <a:spAutoFit/>
          </a:bodyPr>
          <a:lstStyle/>
          <a:p>
            <a:pPr eaLnBrk="1" fontAlgn="auto" hangingPunct="1">
              <a:spcBef>
                <a:spcPts val="0"/>
              </a:spcBef>
              <a:spcAft>
                <a:spcPts val="1200"/>
              </a:spcAft>
              <a:defRPr/>
            </a:pPr>
            <a:r>
              <a:rPr lang="en-US" sz="3200" b="1" dirty="0">
                <a:solidFill>
                  <a:schemeClr val="bg1"/>
                </a:solidFill>
                <a:latin typeface="Arial" pitchFamily="34" charset="0"/>
                <a:ea typeface="+mn-ea"/>
                <a:cs typeface="Arial" pitchFamily="34" charset="0"/>
              </a:rPr>
              <a:t>but these cars represent only 2.4% of the miles traveled in owned cars today</a:t>
            </a:r>
          </a:p>
        </p:txBody>
      </p:sp>
      <p:graphicFrame>
        <p:nvGraphicFramePr>
          <p:cNvPr id="8" name="Chart 7">
            <a:extLst>
              <a:ext uri="{FF2B5EF4-FFF2-40B4-BE49-F238E27FC236}">
                <a16:creationId xmlns:a16="http://schemas.microsoft.com/office/drawing/2014/main" id="{EED69ADC-8C81-4669-AF77-63EC9EA20CE8}"/>
              </a:ext>
            </a:extLst>
          </p:cNvPr>
          <p:cNvGraphicFramePr>
            <a:graphicFrameLocks/>
          </p:cNvGraphicFramePr>
          <p:nvPr/>
        </p:nvGraphicFramePr>
        <p:xfrm>
          <a:off x="3047779" y="0"/>
          <a:ext cx="8557543" cy="6848251"/>
        </p:xfrm>
        <a:graphic>
          <a:graphicData uri="http://schemas.openxmlformats.org/drawingml/2006/chart">
            <c:chart xmlns:c="http://schemas.openxmlformats.org/drawingml/2006/chart" xmlns:r="http://schemas.openxmlformats.org/officeDocument/2006/relationships" r:id="rId4"/>
          </a:graphicData>
        </a:graphic>
      </p:graphicFrame>
      <p:sp>
        <p:nvSpPr>
          <p:cNvPr id="2" name="Arrow: Right 1">
            <a:extLst>
              <a:ext uri="{FF2B5EF4-FFF2-40B4-BE49-F238E27FC236}">
                <a16:creationId xmlns:a16="http://schemas.microsoft.com/office/drawing/2014/main" id="{C516B208-7247-49F2-9A76-FD7CB2967FD0}"/>
              </a:ext>
            </a:extLst>
          </p:cNvPr>
          <p:cNvSpPr/>
          <p:nvPr/>
        </p:nvSpPr>
        <p:spPr>
          <a:xfrm rot="18307994">
            <a:off x="6897757" y="6112565"/>
            <a:ext cx="626386" cy="4770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4B14478C-8355-4763-8B33-B7EE4846D44B}"/>
              </a:ext>
            </a:extLst>
          </p:cNvPr>
          <p:cNvSpPr/>
          <p:nvPr/>
        </p:nvSpPr>
        <p:spPr>
          <a:xfrm rot="7641559">
            <a:off x="7479428" y="5006353"/>
            <a:ext cx="626386" cy="4770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3012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12192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5123" name="Rectangle 3"/>
          <p:cNvSpPr>
            <a:spLocks noChangeArrowheads="1"/>
          </p:cNvSpPr>
          <p:nvPr/>
        </p:nvSpPr>
        <p:spPr bwMode="auto">
          <a:xfrm>
            <a:off x="838096" y="646003"/>
            <a:ext cx="1051580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None/>
            </a:pPr>
            <a:r>
              <a:rPr lang="en-US" altLang="en-US" sz="4800" b="1" dirty="0">
                <a:solidFill>
                  <a:schemeClr val="bg1"/>
                </a:solidFill>
              </a:rPr>
              <a:t>The average price per mile for owned car alternatives is the </a:t>
            </a:r>
            <a:r>
              <a:rPr lang="en-US" altLang="en-US" sz="4800" b="1" dirty="0">
                <a:solidFill>
                  <a:srgbClr val="FFC627"/>
                </a:solidFill>
              </a:rPr>
              <a:t>average price for the bundle of alternatives that a household would use if they shed a car</a:t>
            </a:r>
            <a:r>
              <a:rPr lang="en-US" altLang="en-US" sz="4800" b="1" dirty="0">
                <a:solidFill>
                  <a:schemeClr val="bg1"/>
                </a:solidFill>
              </a:rPr>
              <a:t>.</a:t>
            </a:r>
          </a:p>
        </p:txBody>
      </p:sp>
      <p:sp>
        <p:nvSpPr>
          <p:cNvPr id="4" name="Rectangle 3">
            <a:hlinkClick r:id="rId3"/>
            <a:extLst>
              <a:ext uri="{FF2B5EF4-FFF2-40B4-BE49-F238E27FC236}">
                <a16:creationId xmlns:a16="http://schemas.microsoft.com/office/drawing/2014/main" id="{F799A65E-99B3-4EC2-96B0-49D684646A19}"/>
              </a:ext>
            </a:extLst>
          </p:cNvPr>
          <p:cNvSpPr>
            <a:spLocks noChangeArrowheads="1"/>
          </p:cNvSpPr>
          <p:nvPr/>
        </p:nvSpPr>
        <p:spPr bwMode="auto">
          <a:xfrm>
            <a:off x="0" y="5435601"/>
            <a:ext cx="12192000" cy="1422400"/>
          </a:xfrm>
          <a:prstGeom prst="rect">
            <a:avLst/>
          </a:prstGeom>
          <a:solidFill>
            <a:srgbClr val="FFC627"/>
          </a:solidFill>
          <a:ln>
            <a:noFill/>
          </a:ln>
          <a:effectLst>
            <a:outerShdw blurRad="40000" dist="23000" dir="5400000" rotWithShape="0">
              <a:srgbClr val="808080">
                <a:alpha val="34999"/>
              </a:srgbClr>
            </a:outerShdw>
          </a:effectLst>
          <a:extLst/>
        </p:spPr>
        <p:txBody>
          <a:bodyPr anchor="ctr"/>
          <a:lstStyle/>
          <a:p>
            <a:pPr algn="ctr" eaLnBrk="1" fontAlgn="auto" hangingPunct="1">
              <a:spcBef>
                <a:spcPts val="0"/>
              </a:spcBef>
              <a:spcAft>
                <a:spcPts val="0"/>
              </a:spcAft>
              <a:defRPr/>
            </a:pPr>
            <a:endParaRPr lang="en-US" sz="2000">
              <a:solidFill>
                <a:schemeClr val="lt1"/>
              </a:solidFill>
              <a:latin typeface="Arial" pitchFamily="34" charset="0"/>
              <a:ea typeface="+mn-ea"/>
              <a:cs typeface="Arial" pitchFamily="34" charset="0"/>
            </a:endParaRPr>
          </a:p>
        </p:txBody>
      </p:sp>
      <p:sp>
        <p:nvSpPr>
          <p:cNvPr id="5" name="TextBox 6">
            <a:extLst>
              <a:ext uri="{FF2B5EF4-FFF2-40B4-BE49-F238E27FC236}">
                <a16:creationId xmlns:a16="http://schemas.microsoft.com/office/drawing/2014/main" id="{4D9755E7-6809-4921-8480-79FAAF712100}"/>
              </a:ext>
            </a:extLst>
          </p:cNvPr>
          <p:cNvSpPr txBox="1">
            <a:spLocks noChangeArrowheads="1"/>
          </p:cNvSpPr>
          <p:nvPr/>
        </p:nvSpPr>
        <p:spPr bwMode="auto">
          <a:xfrm>
            <a:off x="1578133" y="5731302"/>
            <a:ext cx="9693275" cy="830997"/>
          </a:xfrm>
          <a:prstGeom prst="rect">
            <a:avLst/>
          </a:prstGeom>
          <a:solidFill>
            <a:srgbClr val="FFC62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5888" indent="-115888">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marL="0" indent="0" eaLnBrk="1" hangingPunct="1">
              <a:spcBef>
                <a:spcPct val="0"/>
              </a:spcBef>
              <a:buFontTx/>
              <a:buNone/>
            </a:pPr>
            <a:r>
              <a:rPr lang="en-US" altLang="en-US" sz="2400" b="1" dirty="0">
                <a:solidFill>
                  <a:srgbClr val="000000"/>
                </a:solidFill>
              </a:rPr>
              <a:t>For every household, this will be a different mix of alternatives, depending on what is available and meets their needs.</a:t>
            </a:r>
            <a:endParaRPr lang="en-US" altLang="en-US" sz="2400" b="1" i="1" dirty="0">
              <a:solidFill>
                <a:srgbClr val="000000"/>
              </a:solidFill>
            </a:endParaRPr>
          </a:p>
        </p:txBody>
      </p:sp>
    </p:spTree>
    <p:extLst>
      <p:ext uri="{BB962C8B-B14F-4D97-AF65-F5344CB8AC3E}">
        <p14:creationId xmlns:p14="http://schemas.microsoft.com/office/powerpoint/2010/main" val="1197078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12192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Arial" pitchFamily="34" charset="0"/>
              <a:ea typeface="+mn-ea"/>
              <a:cs typeface="Arial" pitchFamily="34" charset="0"/>
            </a:endParaRPr>
          </a:p>
        </p:txBody>
      </p:sp>
      <p:pic>
        <p:nvPicPr>
          <p:cNvPr id="5" name="Picture 4">
            <a:extLst>
              <a:ext uri="{FF2B5EF4-FFF2-40B4-BE49-F238E27FC236}">
                <a16:creationId xmlns:a16="http://schemas.microsoft.com/office/drawing/2014/main" id="{FCC612B0-9C6B-42FE-8490-59C35D774AC8}"/>
              </a:ext>
            </a:extLst>
          </p:cNvPr>
          <p:cNvPicPr>
            <a:picLocks noChangeAspect="1"/>
          </p:cNvPicPr>
          <p:nvPr/>
        </p:nvPicPr>
        <p:blipFill>
          <a:blip r:embed="rId3"/>
          <a:stretch>
            <a:fillRect/>
          </a:stretch>
        </p:blipFill>
        <p:spPr>
          <a:xfrm>
            <a:off x="-5252" y="596347"/>
            <a:ext cx="12197252" cy="5446644"/>
          </a:xfrm>
          <a:prstGeom prst="rect">
            <a:avLst/>
          </a:prstGeom>
        </p:spPr>
      </p:pic>
    </p:spTree>
    <p:extLst>
      <p:ext uri="{BB962C8B-B14F-4D97-AF65-F5344CB8AC3E}">
        <p14:creationId xmlns:p14="http://schemas.microsoft.com/office/powerpoint/2010/main" val="2684942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12192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5123" name="Rectangle 3"/>
          <p:cNvSpPr>
            <a:spLocks noChangeArrowheads="1"/>
          </p:cNvSpPr>
          <p:nvPr/>
        </p:nvSpPr>
        <p:spPr bwMode="auto">
          <a:xfrm>
            <a:off x="838096" y="1220550"/>
            <a:ext cx="1051580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None/>
            </a:pPr>
            <a:r>
              <a:rPr lang="en-US" altLang="en-US" sz="4800" b="1" dirty="0">
                <a:solidFill>
                  <a:schemeClr val="bg1"/>
                </a:solidFill>
              </a:rPr>
              <a:t>As cars are shed, some trips currently taken in owned cars would likely be </a:t>
            </a:r>
            <a:r>
              <a:rPr lang="en-US" altLang="en-US" sz="4800" b="1" dirty="0">
                <a:solidFill>
                  <a:srgbClr val="FFC627"/>
                </a:solidFill>
              </a:rPr>
              <a:t>shortened or simply not taken</a:t>
            </a:r>
            <a:r>
              <a:rPr lang="en-US" altLang="en-US" sz="4800" b="1" dirty="0">
                <a:solidFill>
                  <a:schemeClr val="bg1"/>
                </a:solidFill>
              </a:rPr>
              <a:t>. </a:t>
            </a:r>
          </a:p>
        </p:txBody>
      </p:sp>
      <p:sp>
        <p:nvSpPr>
          <p:cNvPr id="4" name="Rectangle 3">
            <a:hlinkClick r:id="rId3"/>
            <a:extLst>
              <a:ext uri="{FF2B5EF4-FFF2-40B4-BE49-F238E27FC236}">
                <a16:creationId xmlns:a16="http://schemas.microsoft.com/office/drawing/2014/main" id="{F799A65E-99B3-4EC2-96B0-49D684646A19}"/>
              </a:ext>
            </a:extLst>
          </p:cNvPr>
          <p:cNvSpPr>
            <a:spLocks noChangeArrowheads="1"/>
          </p:cNvSpPr>
          <p:nvPr/>
        </p:nvSpPr>
        <p:spPr bwMode="auto">
          <a:xfrm>
            <a:off x="0" y="5435601"/>
            <a:ext cx="12192000" cy="1422400"/>
          </a:xfrm>
          <a:prstGeom prst="rect">
            <a:avLst/>
          </a:prstGeom>
          <a:solidFill>
            <a:srgbClr val="FFC627"/>
          </a:solidFill>
          <a:ln>
            <a:noFill/>
          </a:ln>
          <a:effectLst>
            <a:outerShdw blurRad="40000" dist="23000" dir="5400000" rotWithShape="0">
              <a:srgbClr val="808080">
                <a:alpha val="34999"/>
              </a:srgbClr>
            </a:outerShdw>
          </a:effectLst>
          <a:extLst/>
        </p:spPr>
        <p:txBody>
          <a:bodyPr anchor="ctr"/>
          <a:lstStyle/>
          <a:p>
            <a:pPr algn="ctr" eaLnBrk="1" fontAlgn="auto" hangingPunct="1">
              <a:spcBef>
                <a:spcPts val="0"/>
              </a:spcBef>
              <a:spcAft>
                <a:spcPts val="0"/>
              </a:spcAft>
              <a:defRPr/>
            </a:pPr>
            <a:endParaRPr lang="en-US" sz="2000">
              <a:solidFill>
                <a:schemeClr val="lt1"/>
              </a:solidFill>
              <a:latin typeface="Arial" pitchFamily="34" charset="0"/>
              <a:ea typeface="+mn-ea"/>
              <a:cs typeface="Arial" pitchFamily="34" charset="0"/>
            </a:endParaRPr>
          </a:p>
        </p:txBody>
      </p:sp>
      <p:sp>
        <p:nvSpPr>
          <p:cNvPr id="5" name="TextBox 6">
            <a:extLst>
              <a:ext uri="{FF2B5EF4-FFF2-40B4-BE49-F238E27FC236}">
                <a16:creationId xmlns:a16="http://schemas.microsoft.com/office/drawing/2014/main" id="{4D9755E7-6809-4921-8480-79FAAF712100}"/>
              </a:ext>
            </a:extLst>
          </p:cNvPr>
          <p:cNvSpPr txBox="1">
            <a:spLocks noChangeArrowheads="1"/>
          </p:cNvSpPr>
          <p:nvPr/>
        </p:nvSpPr>
        <p:spPr bwMode="auto">
          <a:xfrm>
            <a:off x="1578133" y="5731302"/>
            <a:ext cx="9693275" cy="461665"/>
          </a:xfrm>
          <a:prstGeom prst="rect">
            <a:avLst/>
          </a:prstGeom>
          <a:solidFill>
            <a:srgbClr val="FFC62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5888" indent="-115888">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marL="0" indent="0" eaLnBrk="1" hangingPunct="1">
              <a:spcBef>
                <a:spcPct val="0"/>
              </a:spcBef>
              <a:buFontTx/>
              <a:buNone/>
            </a:pPr>
            <a:r>
              <a:rPr lang="en-US" altLang="en-US" sz="2400" b="1" dirty="0">
                <a:solidFill>
                  <a:srgbClr val="000000"/>
                </a:solidFill>
              </a:rPr>
              <a:t>For these miles, the cost would be zero.</a:t>
            </a:r>
            <a:endParaRPr lang="en-US" altLang="en-US" sz="2400" b="1" i="1" dirty="0">
              <a:solidFill>
                <a:srgbClr val="000000"/>
              </a:solidFill>
            </a:endParaRPr>
          </a:p>
        </p:txBody>
      </p:sp>
    </p:spTree>
    <p:extLst>
      <p:ext uri="{BB962C8B-B14F-4D97-AF65-F5344CB8AC3E}">
        <p14:creationId xmlns:p14="http://schemas.microsoft.com/office/powerpoint/2010/main" val="3689189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12192000" cy="6858000"/>
          </a:xfrm>
          <a:prstGeom prst="rect">
            <a:avLst/>
          </a:prstGeom>
          <a:solidFill>
            <a:srgbClr val="FFC627"/>
          </a:solidFill>
          <a:ln>
            <a:noFill/>
          </a:ln>
          <a:effectLst>
            <a:outerShdw blurRad="40000" dist="23000" dir="5400000" rotWithShape="0">
              <a:srgbClr val="808080">
                <a:alpha val="34999"/>
              </a:srgbClr>
            </a:outerShdw>
          </a:effectLst>
          <a:extLst/>
        </p:spPr>
        <p:txBody>
          <a:bodyPr anchor="ctr"/>
          <a:lstStyle/>
          <a:p>
            <a:pPr algn="ctr" eaLnBrk="1" fontAlgn="auto" hangingPunct="1">
              <a:spcBef>
                <a:spcPts val="0"/>
              </a:spcBef>
              <a:spcAft>
                <a:spcPts val="0"/>
              </a:spcAft>
              <a:defRPr/>
            </a:pPr>
            <a:endParaRPr lang="en-US" dirty="0">
              <a:solidFill>
                <a:srgbClr val="FFB310"/>
              </a:solidFill>
              <a:latin typeface="Arial" pitchFamily="34" charset="0"/>
              <a:ea typeface="+mn-ea"/>
              <a:cs typeface="Arial" pitchFamily="34" charset="0"/>
            </a:endParaRPr>
          </a:p>
        </p:txBody>
      </p:sp>
      <p:sp>
        <p:nvSpPr>
          <p:cNvPr id="7171" name="Rectangle 3"/>
          <p:cNvSpPr>
            <a:spLocks noChangeArrowheads="1"/>
          </p:cNvSpPr>
          <p:nvPr/>
        </p:nvSpPr>
        <p:spPr bwMode="auto">
          <a:xfrm>
            <a:off x="1321696" y="465368"/>
            <a:ext cx="10297147" cy="64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spcAft>
                <a:spcPts val="4000"/>
              </a:spcAft>
              <a:buNone/>
            </a:pPr>
            <a:r>
              <a:rPr lang="en-US" altLang="en-US" sz="6500" b="1" dirty="0">
                <a:solidFill>
                  <a:srgbClr val="FFFFFF"/>
                </a:solidFill>
              </a:rPr>
              <a:t>Research Question #2:</a:t>
            </a:r>
            <a:endParaRPr lang="en-US" altLang="en-US" sz="6500" b="1" dirty="0">
              <a:solidFill>
                <a:srgbClr val="000000"/>
              </a:solidFill>
            </a:endParaRPr>
          </a:p>
          <a:p>
            <a:pPr eaLnBrk="1" hangingPunct="1">
              <a:lnSpc>
                <a:spcPts val="6500"/>
              </a:lnSpc>
              <a:spcBef>
                <a:spcPct val="0"/>
              </a:spcBef>
              <a:buNone/>
            </a:pPr>
            <a:r>
              <a:rPr lang="en-US" altLang="en-US" sz="6500" b="1" dirty="0">
                <a:solidFill>
                  <a:srgbClr val="000000"/>
                </a:solidFill>
              </a:rPr>
              <a:t>Will emerging mobility options soon make it economical for many Americans to give up car ownership?</a:t>
            </a:r>
          </a:p>
          <a:p>
            <a:pPr eaLnBrk="1" hangingPunct="1">
              <a:lnSpc>
                <a:spcPts val="6500"/>
              </a:lnSpc>
              <a:spcBef>
                <a:spcPct val="0"/>
              </a:spcBef>
              <a:buFont typeface="Arial" panose="020B0604020202020204" pitchFamily="34" charset="0"/>
              <a:buNone/>
            </a:pPr>
            <a:endParaRPr lang="en-US" altLang="en-US" sz="6500" b="1" dirty="0">
              <a:solidFill>
                <a:srgbClr val="000000"/>
              </a:solidFill>
            </a:endParaRPr>
          </a:p>
        </p:txBody>
      </p:sp>
    </p:spTree>
    <p:extLst>
      <p:ext uri="{BB962C8B-B14F-4D97-AF65-F5344CB8AC3E}">
        <p14:creationId xmlns:p14="http://schemas.microsoft.com/office/powerpoint/2010/main" val="1257205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hlinkClick r:id="rId3"/>
          </p:cNvPr>
          <p:cNvSpPr/>
          <p:nvPr/>
        </p:nvSpPr>
        <p:spPr>
          <a:xfrm>
            <a:off x="0" y="0"/>
            <a:ext cx="2753139" cy="6858000"/>
          </a:xfrm>
          <a:prstGeom prst="rect">
            <a:avLst/>
          </a:prstGeom>
          <a:solidFill>
            <a:srgbClr val="5C667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dirty="0">
              <a:cs typeface="Arial" pitchFamily="34" charset="0"/>
            </a:endParaRPr>
          </a:p>
        </p:txBody>
      </p:sp>
      <p:sp>
        <p:nvSpPr>
          <p:cNvPr id="19" name="TextBox 18"/>
          <p:cNvSpPr txBox="1"/>
          <p:nvPr/>
        </p:nvSpPr>
        <p:spPr>
          <a:xfrm>
            <a:off x="214023" y="649078"/>
            <a:ext cx="2478156" cy="4524315"/>
          </a:xfrm>
          <a:prstGeom prst="rect">
            <a:avLst/>
          </a:prstGeom>
          <a:noFill/>
        </p:spPr>
        <p:txBody>
          <a:bodyPr wrap="square">
            <a:spAutoFit/>
          </a:bodyPr>
          <a:lstStyle/>
          <a:p>
            <a:pPr eaLnBrk="1" fontAlgn="auto" hangingPunct="1">
              <a:spcBef>
                <a:spcPts val="0"/>
              </a:spcBef>
              <a:spcAft>
                <a:spcPts val="1200"/>
              </a:spcAft>
              <a:defRPr/>
            </a:pPr>
            <a:r>
              <a:rPr lang="en-US" sz="3200" b="1" dirty="0">
                <a:solidFill>
                  <a:schemeClr val="bg1"/>
                </a:solidFill>
                <a:latin typeface="Arial" pitchFamily="34" charset="0"/>
                <a:ea typeface="+mn-ea"/>
                <a:cs typeface="Arial" pitchFamily="34" charset="0"/>
              </a:rPr>
              <a:t>Traditional </a:t>
            </a:r>
            <a:r>
              <a:rPr lang="en-US" sz="3200" b="1" dirty="0" err="1">
                <a:solidFill>
                  <a:schemeClr val="bg1"/>
                </a:solidFill>
                <a:latin typeface="Arial" pitchFamily="34" charset="0"/>
                <a:ea typeface="+mn-ea"/>
                <a:cs typeface="Arial" pitchFamily="34" charset="0"/>
              </a:rPr>
              <a:t>sustainablemobility</a:t>
            </a:r>
            <a:r>
              <a:rPr lang="en-US" sz="3200" b="1" dirty="0">
                <a:solidFill>
                  <a:schemeClr val="bg1"/>
                </a:solidFill>
                <a:latin typeface="Arial" pitchFamily="34" charset="0"/>
                <a:ea typeface="+mn-ea"/>
                <a:cs typeface="Arial" pitchFamily="34" charset="0"/>
              </a:rPr>
              <a:t> options cost less than owned cars on a per-mile basis.</a:t>
            </a:r>
          </a:p>
        </p:txBody>
      </p:sp>
      <p:graphicFrame>
        <p:nvGraphicFramePr>
          <p:cNvPr id="8" name="Chart 7">
            <a:extLst>
              <a:ext uri="{FF2B5EF4-FFF2-40B4-BE49-F238E27FC236}">
                <a16:creationId xmlns:a16="http://schemas.microsoft.com/office/drawing/2014/main" id="{EED69ADC-8C81-4669-AF77-63EC9EA20CE8}"/>
              </a:ext>
            </a:extLst>
          </p:cNvPr>
          <p:cNvGraphicFramePr>
            <a:graphicFrameLocks/>
          </p:cNvGraphicFramePr>
          <p:nvPr>
            <p:extLst>
              <p:ext uri="{D42A27DB-BD31-4B8C-83A1-F6EECF244321}">
                <p14:modId xmlns:p14="http://schemas.microsoft.com/office/powerpoint/2010/main" val="3304747443"/>
              </p:ext>
            </p:extLst>
          </p:nvPr>
        </p:nvGraphicFramePr>
        <p:xfrm>
          <a:off x="3047779" y="0"/>
          <a:ext cx="8557543" cy="68482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03729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hlinkClick r:id="rId3"/>
          </p:cNvPr>
          <p:cNvSpPr/>
          <p:nvPr/>
        </p:nvSpPr>
        <p:spPr>
          <a:xfrm>
            <a:off x="0" y="0"/>
            <a:ext cx="2753139" cy="6858000"/>
          </a:xfrm>
          <a:prstGeom prst="rect">
            <a:avLst/>
          </a:prstGeom>
          <a:solidFill>
            <a:srgbClr val="5C667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dirty="0">
              <a:cs typeface="Arial" pitchFamily="34" charset="0"/>
            </a:endParaRPr>
          </a:p>
        </p:txBody>
      </p:sp>
      <p:sp>
        <p:nvSpPr>
          <p:cNvPr id="19" name="TextBox 18"/>
          <p:cNvSpPr txBox="1"/>
          <p:nvPr/>
        </p:nvSpPr>
        <p:spPr>
          <a:xfrm>
            <a:off x="214023" y="649078"/>
            <a:ext cx="2478156" cy="5016758"/>
          </a:xfrm>
          <a:prstGeom prst="rect">
            <a:avLst/>
          </a:prstGeom>
          <a:noFill/>
        </p:spPr>
        <p:txBody>
          <a:bodyPr wrap="square">
            <a:spAutoFit/>
          </a:bodyPr>
          <a:lstStyle/>
          <a:p>
            <a:pPr eaLnBrk="1" fontAlgn="auto" hangingPunct="1">
              <a:spcBef>
                <a:spcPts val="0"/>
              </a:spcBef>
              <a:spcAft>
                <a:spcPts val="1200"/>
              </a:spcAft>
              <a:defRPr/>
            </a:pPr>
            <a:r>
              <a:rPr lang="en-US" sz="3200" b="1" dirty="0">
                <a:solidFill>
                  <a:schemeClr val="bg1"/>
                </a:solidFill>
                <a:latin typeface="Arial" pitchFamily="34" charset="0"/>
                <a:cs typeface="Arial" pitchFamily="34" charset="0"/>
              </a:rPr>
              <a:t>For most </a:t>
            </a:r>
            <a:r>
              <a:rPr lang="en-US" sz="3200" b="1" dirty="0" err="1">
                <a:solidFill>
                  <a:schemeClr val="bg1"/>
                </a:solidFill>
                <a:latin typeface="Arial" pitchFamily="34" charset="0"/>
                <a:cs typeface="Arial" pitchFamily="34" charset="0"/>
              </a:rPr>
              <a:t>Americans,e</a:t>
            </a:r>
            <a:r>
              <a:rPr lang="en-US" sz="3200" b="1" dirty="0" err="1">
                <a:solidFill>
                  <a:schemeClr val="bg1"/>
                </a:solidFill>
                <a:latin typeface="Arial" pitchFamily="34" charset="0"/>
                <a:ea typeface="+mn-ea"/>
                <a:cs typeface="Arial" pitchFamily="34" charset="0"/>
              </a:rPr>
              <a:t>merging</a:t>
            </a:r>
            <a:r>
              <a:rPr lang="en-US" sz="3200" b="1" dirty="0">
                <a:solidFill>
                  <a:schemeClr val="bg1"/>
                </a:solidFill>
                <a:latin typeface="Arial" pitchFamily="34" charset="0"/>
                <a:ea typeface="+mn-ea"/>
                <a:cs typeface="Arial" pitchFamily="34" charset="0"/>
              </a:rPr>
              <a:t> mobility options cost far more than owned cars on a per-mile basis.</a:t>
            </a:r>
          </a:p>
        </p:txBody>
      </p:sp>
      <p:graphicFrame>
        <p:nvGraphicFramePr>
          <p:cNvPr id="8" name="Chart 7">
            <a:extLst>
              <a:ext uri="{FF2B5EF4-FFF2-40B4-BE49-F238E27FC236}">
                <a16:creationId xmlns:a16="http://schemas.microsoft.com/office/drawing/2014/main" id="{EED69ADC-8C81-4669-AF77-63EC9EA20CE8}"/>
              </a:ext>
            </a:extLst>
          </p:cNvPr>
          <p:cNvGraphicFramePr>
            <a:graphicFrameLocks/>
          </p:cNvGraphicFramePr>
          <p:nvPr>
            <p:extLst>
              <p:ext uri="{D42A27DB-BD31-4B8C-83A1-F6EECF244321}">
                <p14:modId xmlns:p14="http://schemas.microsoft.com/office/powerpoint/2010/main" val="1698193534"/>
              </p:ext>
            </p:extLst>
          </p:nvPr>
        </p:nvGraphicFramePr>
        <p:xfrm>
          <a:off x="3047779" y="0"/>
          <a:ext cx="8557543" cy="68482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7110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B25C84-AAA9-4C32-BC6E-3BCF94ABAFCE}"/>
              </a:ext>
            </a:extLst>
          </p:cNvPr>
          <p:cNvSpPr/>
          <p:nvPr/>
        </p:nvSpPr>
        <p:spPr>
          <a:xfrm>
            <a:off x="3974327" y="3041639"/>
            <a:ext cx="1053548" cy="1689653"/>
          </a:xfrm>
          <a:prstGeom prst="rect">
            <a:avLst/>
          </a:prstGeom>
          <a:solidFill>
            <a:srgbClr val="FFC6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 name="Chart 7">
            <a:extLst>
              <a:ext uri="{FF2B5EF4-FFF2-40B4-BE49-F238E27FC236}">
                <a16:creationId xmlns:a16="http://schemas.microsoft.com/office/drawing/2014/main" id="{EED69ADC-8C81-4669-AF77-63EC9EA20CE8}"/>
              </a:ext>
            </a:extLst>
          </p:cNvPr>
          <p:cNvGraphicFramePr>
            <a:graphicFrameLocks/>
          </p:cNvGraphicFramePr>
          <p:nvPr>
            <p:extLst>
              <p:ext uri="{D42A27DB-BD31-4B8C-83A1-F6EECF244321}">
                <p14:modId xmlns:p14="http://schemas.microsoft.com/office/powerpoint/2010/main" val="4204407472"/>
              </p:ext>
            </p:extLst>
          </p:nvPr>
        </p:nvGraphicFramePr>
        <p:xfrm>
          <a:off x="3047779" y="0"/>
          <a:ext cx="8557543" cy="6848251"/>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a:hlinkClick r:id="rId4"/>
          </p:cNvPr>
          <p:cNvSpPr/>
          <p:nvPr/>
        </p:nvSpPr>
        <p:spPr>
          <a:xfrm>
            <a:off x="0" y="0"/>
            <a:ext cx="2753139" cy="6858000"/>
          </a:xfrm>
          <a:prstGeom prst="rect">
            <a:avLst/>
          </a:prstGeom>
          <a:solidFill>
            <a:srgbClr val="5C667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dirty="0">
              <a:cs typeface="Arial" pitchFamily="34" charset="0"/>
            </a:endParaRPr>
          </a:p>
        </p:txBody>
      </p:sp>
      <p:sp>
        <p:nvSpPr>
          <p:cNvPr id="19" name="TextBox 18"/>
          <p:cNvSpPr txBox="1"/>
          <p:nvPr/>
        </p:nvSpPr>
        <p:spPr>
          <a:xfrm>
            <a:off x="81943" y="649078"/>
            <a:ext cx="2753138" cy="5016758"/>
          </a:xfrm>
          <a:prstGeom prst="rect">
            <a:avLst/>
          </a:prstGeom>
          <a:noFill/>
        </p:spPr>
        <p:txBody>
          <a:bodyPr wrap="square">
            <a:spAutoFit/>
          </a:bodyPr>
          <a:lstStyle/>
          <a:p>
            <a:pPr eaLnBrk="1" fontAlgn="auto" hangingPunct="1">
              <a:spcBef>
                <a:spcPts val="0"/>
              </a:spcBef>
              <a:spcAft>
                <a:spcPts val="1200"/>
              </a:spcAft>
              <a:defRPr/>
            </a:pPr>
            <a:r>
              <a:rPr lang="en-US" sz="3200" b="1" dirty="0">
                <a:solidFill>
                  <a:schemeClr val="bg1"/>
                </a:solidFill>
                <a:latin typeface="Arial" pitchFamily="34" charset="0"/>
                <a:cs typeface="Arial" pitchFamily="34" charset="0"/>
              </a:rPr>
              <a:t>On a per-mile basis, median operating (i.e. variable) costs for owned cars are shockingly low.</a:t>
            </a:r>
            <a:endParaRPr lang="en-US" sz="3200" b="1" dirty="0">
              <a:solidFill>
                <a:schemeClr val="bg1"/>
              </a:solidFill>
              <a:latin typeface="Arial" pitchFamily="34" charset="0"/>
              <a:ea typeface="+mn-ea"/>
              <a:cs typeface="Arial" pitchFamily="34" charset="0"/>
            </a:endParaRPr>
          </a:p>
        </p:txBody>
      </p:sp>
    </p:spTree>
    <p:extLst>
      <p:ext uri="{BB962C8B-B14F-4D97-AF65-F5344CB8AC3E}">
        <p14:creationId xmlns:p14="http://schemas.microsoft.com/office/powerpoint/2010/main" val="1945749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12192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5123" name="Rectangle 3"/>
          <p:cNvSpPr>
            <a:spLocks noChangeArrowheads="1"/>
          </p:cNvSpPr>
          <p:nvPr/>
        </p:nvSpPr>
        <p:spPr bwMode="auto">
          <a:xfrm>
            <a:off x="838096" y="889843"/>
            <a:ext cx="1051580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None/>
            </a:pPr>
            <a:r>
              <a:rPr lang="en-US" altLang="en-US" sz="5400" b="1" dirty="0">
                <a:solidFill>
                  <a:schemeClr val="bg1"/>
                </a:solidFill>
              </a:rPr>
              <a:t>Our findings suggest that </a:t>
            </a:r>
            <a:r>
              <a:rPr lang="en-US" altLang="en-US" sz="5400" b="1" dirty="0">
                <a:solidFill>
                  <a:srgbClr val="FFC627"/>
                </a:solidFill>
              </a:rPr>
              <a:t>emerging mobility services are unlikely to induce widespread shedding of owned cars</a:t>
            </a:r>
            <a:r>
              <a:rPr lang="en-US" altLang="en-US" sz="5400" b="1" dirty="0">
                <a:solidFill>
                  <a:schemeClr val="bg1"/>
                </a:solidFill>
              </a:rPr>
              <a:t>, enabling a sustainable urban transport future</a:t>
            </a:r>
          </a:p>
        </p:txBody>
      </p:sp>
    </p:spTree>
    <p:extLst>
      <p:ext uri="{BB962C8B-B14F-4D97-AF65-F5344CB8AC3E}">
        <p14:creationId xmlns:p14="http://schemas.microsoft.com/office/powerpoint/2010/main" val="2983156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12192000" cy="6858000"/>
          </a:xfrm>
          <a:prstGeom prst="rect">
            <a:avLst/>
          </a:prstGeom>
          <a:solidFill>
            <a:srgbClr val="FFC627"/>
          </a:solidFill>
          <a:ln>
            <a:noFill/>
          </a:ln>
          <a:effectLst>
            <a:outerShdw blurRad="40000" dist="23000" dir="5400000" rotWithShape="0">
              <a:srgbClr val="808080">
                <a:alpha val="34999"/>
              </a:srgbClr>
            </a:outerShdw>
          </a:effectLst>
          <a:extLst/>
        </p:spPr>
        <p:txBody>
          <a:bodyPr anchor="ctr"/>
          <a:lstStyle/>
          <a:p>
            <a:pPr algn="ctr" eaLnBrk="1" fontAlgn="auto" hangingPunct="1">
              <a:spcBef>
                <a:spcPts val="0"/>
              </a:spcBef>
              <a:spcAft>
                <a:spcPts val="0"/>
              </a:spcAft>
              <a:defRPr/>
            </a:pPr>
            <a:endParaRPr lang="en-US" dirty="0">
              <a:solidFill>
                <a:srgbClr val="FFB310"/>
              </a:solidFill>
              <a:latin typeface="Arial" pitchFamily="34" charset="0"/>
              <a:ea typeface="+mn-ea"/>
              <a:cs typeface="Arial" pitchFamily="34" charset="0"/>
            </a:endParaRPr>
          </a:p>
        </p:txBody>
      </p:sp>
      <p:sp>
        <p:nvSpPr>
          <p:cNvPr id="7171" name="Rectangle 3"/>
          <p:cNvSpPr>
            <a:spLocks noChangeArrowheads="1"/>
          </p:cNvSpPr>
          <p:nvPr/>
        </p:nvSpPr>
        <p:spPr bwMode="auto">
          <a:xfrm>
            <a:off x="935617" y="614456"/>
            <a:ext cx="10495929" cy="175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None/>
            </a:pPr>
            <a:r>
              <a:rPr lang="en-US" altLang="en-US" sz="6500" b="1" dirty="0">
                <a:solidFill>
                  <a:schemeClr val="bg1"/>
                </a:solidFill>
              </a:rPr>
              <a:t>Sensitivity analyses:</a:t>
            </a:r>
          </a:p>
          <a:p>
            <a:pPr eaLnBrk="1" hangingPunct="1">
              <a:lnSpc>
                <a:spcPts val="6500"/>
              </a:lnSpc>
              <a:spcBef>
                <a:spcPct val="0"/>
              </a:spcBef>
              <a:buFont typeface="Arial" panose="020B0604020202020204" pitchFamily="34" charset="0"/>
              <a:buNone/>
            </a:pPr>
            <a:endParaRPr lang="en-US" altLang="en-US" sz="6500" b="1" dirty="0">
              <a:solidFill>
                <a:schemeClr val="bg1"/>
              </a:solidFill>
            </a:endParaRPr>
          </a:p>
        </p:txBody>
      </p:sp>
      <p:sp>
        <p:nvSpPr>
          <p:cNvPr id="4" name="Rectangle 3">
            <a:extLst>
              <a:ext uri="{FF2B5EF4-FFF2-40B4-BE49-F238E27FC236}">
                <a16:creationId xmlns:a16="http://schemas.microsoft.com/office/drawing/2014/main" id="{03C27D94-37D8-4037-B89A-419F9875A839}"/>
              </a:ext>
            </a:extLst>
          </p:cNvPr>
          <p:cNvSpPr>
            <a:spLocks noChangeArrowheads="1"/>
          </p:cNvSpPr>
          <p:nvPr/>
        </p:nvSpPr>
        <p:spPr bwMode="auto">
          <a:xfrm>
            <a:off x="935617" y="1846247"/>
            <a:ext cx="10707743" cy="254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None/>
            </a:pPr>
            <a:r>
              <a:rPr lang="en-US" altLang="en-US" sz="5400" b="1" dirty="0"/>
              <a:t>How do these findings change when we look at different types of cars, households, and cities?</a:t>
            </a:r>
          </a:p>
        </p:txBody>
      </p:sp>
      <p:sp>
        <p:nvSpPr>
          <p:cNvPr id="6" name="Rectangle 3">
            <a:extLst>
              <a:ext uri="{FF2B5EF4-FFF2-40B4-BE49-F238E27FC236}">
                <a16:creationId xmlns:a16="http://schemas.microsoft.com/office/drawing/2014/main" id="{EEA3E0CC-9DE4-42FC-B00F-DCD32B10F82F}"/>
              </a:ext>
            </a:extLst>
          </p:cNvPr>
          <p:cNvSpPr>
            <a:spLocks noChangeArrowheads="1"/>
          </p:cNvSpPr>
          <p:nvPr/>
        </p:nvSpPr>
        <p:spPr bwMode="auto">
          <a:xfrm>
            <a:off x="935617" y="5218489"/>
            <a:ext cx="11553594" cy="17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None/>
            </a:pPr>
            <a:r>
              <a:rPr lang="en-US" altLang="en-US" sz="5400" b="1" dirty="0">
                <a:solidFill>
                  <a:schemeClr val="bg1"/>
                </a:solidFill>
              </a:rPr>
              <a:t>Answer: Not much.</a:t>
            </a:r>
          </a:p>
          <a:p>
            <a:pPr eaLnBrk="1" hangingPunct="1">
              <a:lnSpc>
                <a:spcPts val="6500"/>
              </a:lnSpc>
              <a:spcBef>
                <a:spcPct val="0"/>
              </a:spcBef>
              <a:buFont typeface="Arial" panose="020B0604020202020204" pitchFamily="34" charset="0"/>
              <a:buNone/>
            </a:pPr>
            <a:endParaRPr lang="en-US" altLang="en-US" sz="5400" b="1" dirty="0">
              <a:solidFill>
                <a:schemeClr val="bg1"/>
              </a:solidFill>
            </a:endParaRPr>
          </a:p>
        </p:txBody>
      </p:sp>
    </p:spTree>
    <p:extLst>
      <p:ext uri="{BB962C8B-B14F-4D97-AF65-F5344CB8AC3E}">
        <p14:creationId xmlns:p14="http://schemas.microsoft.com/office/powerpoint/2010/main" val="1305568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12192000" cy="6858000"/>
          </a:xfrm>
          <a:prstGeom prst="rect">
            <a:avLst/>
          </a:prstGeom>
          <a:solidFill>
            <a:srgbClr val="FFC627"/>
          </a:solidFill>
          <a:ln>
            <a:noFill/>
          </a:ln>
          <a:effectLst>
            <a:outerShdw blurRad="40000" dist="23000" dir="5400000" rotWithShape="0">
              <a:srgbClr val="808080">
                <a:alpha val="34999"/>
              </a:srgbClr>
            </a:outerShdw>
          </a:effectLst>
          <a:extLst/>
        </p:spPr>
        <p:txBody>
          <a:bodyPr anchor="ctr"/>
          <a:lstStyle/>
          <a:p>
            <a:pPr algn="ctr" eaLnBrk="1" fontAlgn="auto" hangingPunct="1">
              <a:spcBef>
                <a:spcPts val="0"/>
              </a:spcBef>
              <a:spcAft>
                <a:spcPts val="0"/>
              </a:spcAft>
              <a:defRPr/>
            </a:pPr>
            <a:endParaRPr lang="en-US" dirty="0">
              <a:solidFill>
                <a:srgbClr val="FFB310"/>
              </a:solidFill>
              <a:latin typeface="Arial" pitchFamily="34" charset="0"/>
              <a:ea typeface="+mn-ea"/>
              <a:cs typeface="Arial" pitchFamily="34" charset="0"/>
            </a:endParaRPr>
          </a:p>
        </p:txBody>
      </p:sp>
      <p:sp>
        <p:nvSpPr>
          <p:cNvPr id="7171" name="Rectangle 3"/>
          <p:cNvSpPr>
            <a:spLocks noChangeArrowheads="1"/>
          </p:cNvSpPr>
          <p:nvPr/>
        </p:nvSpPr>
        <p:spPr bwMode="auto">
          <a:xfrm>
            <a:off x="935617" y="614456"/>
            <a:ext cx="10495929" cy="175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None/>
            </a:pPr>
            <a:r>
              <a:rPr lang="en-US" altLang="en-US" sz="6500" b="1" dirty="0">
                <a:solidFill>
                  <a:schemeClr val="bg1"/>
                </a:solidFill>
              </a:rPr>
              <a:t>Scenario analysis:</a:t>
            </a:r>
          </a:p>
          <a:p>
            <a:pPr eaLnBrk="1" hangingPunct="1">
              <a:lnSpc>
                <a:spcPts val="6500"/>
              </a:lnSpc>
              <a:spcBef>
                <a:spcPct val="0"/>
              </a:spcBef>
              <a:buFont typeface="Arial" panose="020B0604020202020204" pitchFamily="34" charset="0"/>
              <a:buNone/>
            </a:pPr>
            <a:endParaRPr lang="en-US" altLang="en-US" sz="6500" b="1" dirty="0">
              <a:solidFill>
                <a:schemeClr val="bg1"/>
              </a:solidFill>
            </a:endParaRPr>
          </a:p>
        </p:txBody>
      </p:sp>
      <p:sp>
        <p:nvSpPr>
          <p:cNvPr id="4" name="Rectangle 3">
            <a:extLst>
              <a:ext uri="{FF2B5EF4-FFF2-40B4-BE49-F238E27FC236}">
                <a16:creationId xmlns:a16="http://schemas.microsoft.com/office/drawing/2014/main" id="{03C27D94-37D8-4037-B89A-419F9875A839}"/>
              </a:ext>
            </a:extLst>
          </p:cNvPr>
          <p:cNvSpPr>
            <a:spLocks noChangeArrowheads="1"/>
          </p:cNvSpPr>
          <p:nvPr/>
        </p:nvSpPr>
        <p:spPr bwMode="auto">
          <a:xfrm>
            <a:off x="935617" y="1846247"/>
            <a:ext cx="10707743" cy="337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None/>
            </a:pPr>
            <a:r>
              <a:rPr lang="en-US" altLang="en-US" sz="5400" b="1" dirty="0"/>
              <a:t>How do these findings change when we add parking costs in medium and high density neighborhoods?</a:t>
            </a:r>
          </a:p>
        </p:txBody>
      </p:sp>
      <p:sp>
        <p:nvSpPr>
          <p:cNvPr id="6" name="Rectangle 3">
            <a:extLst>
              <a:ext uri="{FF2B5EF4-FFF2-40B4-BE49-F238E27FC236}">
                <a16:creationId xmlns:a16="http://schemas.microsoft.com/office/drawing/2014/main" id="{EEA3E0CC-9DE4-42FC-B00F-DCD32B10F82F}"/>
              </a:ext>
            </a:extLst>
          </p:cNvPr>
          <p:cNvSpPr>
            <a:spLocks noChangeArrowheads="1"/>
          </p:cNvSpPr>
          <p:nvPr/>
        </p:nvSpPr>
        <p:spPr bwMode="auto">
          <a:xfrm>
            <a:off x="935617" y="5492809"/>
            <a:ext cx="11553594" cy="17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None/>
            </a:pPr>
            <a:r>
              <a:rPr lang="en-US" altLang="en-US" sz="5400" b="1" dirty="0">
                <a:solidFill>
                  <a:schemeClr val="bg1"/>
                </a:solidFill>
              </a:rPr>
              <a:t>Answer: Quite a bit.</a:t>
            </a:r>
          </a:p>
          <a:p>
            <a:pPr eaLnBrk="1" hangingPunct="1">
              <a:lnSpc>
                <a:spcPts val="6500"/>
              </a:lnSpc>
              <a:spcBef>
                <a:spcPct val="0"/>
              </a:spcBef>
              <a:buFont typeface="Arial" panose="020B0604020202020204" pitchFamily="34" charset="0"/>
              <a:buNone/>
            </a:pPr>
            <a:endParaRPr lang="en-US" altLang="en-US" sz="5400" b="1" dirty="0">
              <a:solidFill>
                <a:schemeClr val="bg1"/>
              </a:solidFill>
            </a:endParaRPr>
          </a:p>
        </p:txBody>
      </p:sp>
    </p:spTree>
    <p:extLst>
      <p:ext uri="{BB962C8B-B14F-4D97-AF65-F5344CB8AC3E}">
        <p14:creationId xmlns:p14="http://schemas.microsoft.com/office/powerpoint/2010/main" val="3194177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12192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4" name="Rectangle 3">
            <a:extLst>
              <a:ext uri="{FF2B5EF4-FFF2-40B4-BE49-F238E27FC236}">
                <a16:creationId xmlns:a16="http://schemas.microsoft.com/office/drawing/2014/main" id="{C5A204E3-057E-4068-8A22-98BFE723D77B}"/>
              </a:ext>
            </a:extLst>
          </p:cNvPr>
          <p:cNvSpPr>
            <a:spLocks noChangeArrowheads="1"/>
          </p:cNvSpPr>
          <p:nvPr/>
        </p:nvSpPr>
        <p:spPr bwMode="auto">
          <a:xfrm>
            <a:off x="927548" y="956717"/>
            <a:ext cx="10515808"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None/>
            </a:pPr>
            <a:r>
              <a:rPr lang="en-US" altLang="en-US" sz="5400" b="1" dirty="0">
                <a:solidFill>
                  <a:srgbClr val="FFC627"/>
                </a:solidFill>
              </a:rPr>
              <a:t>Our parking cost scenario:</a:t>
            </a:r>
          </a:p>
          <a:p>
            <a:pPr eaLnBrk="1" hangingPunct="1">
              <a:spcBef>
                <a:spcPct val="0"/>
              </a:spcBef>
              <a:buNone/>
            </a:pPr>
            <a:endParaRPr lang="en-US" altLang="en-US" sz="2400" b="1" dirty="0">
              <a:solidFill>
                <a:srgbClr val="FFC627"/>
              </a:solidFill>
            </a:endParaRPr>
          </a:p>
          <a:p>
            <a:pPr marL="685800" indent="-685800" eaLnBrk="1" hangingPunct="1">
              <a:spcBef>
                <a:spcPct val="0"/>
              </a:spcBef>
            </a:pPr>
            <a:r>
              <a:rPr lang="en-US" altLang="en-US" sz="4400" b="1" dirty="0">
                <a:solidFill>
                  <a:srgbClr val="FFC627"/>
                </a:solidFill>
              </a:rPr>
              <a:t>$100/month per car in medium density block groups (7000-16999 people/sq. mile)</a:t>
            </a:r>
          </a:p>
          <a:p>
            <a:pPr marL="685800" indent="-685800" eaLnBrk="1" hangingPunct="1">
              <a:spcBef>
                <a:spcPct val="0"/>
              </a:spcBef>
            </a:pPr>
            <a:r>
              <a:rPr lang="en-US" altLang="en-US" sz="4400" b="1" dirty="0">
                <a:solidFill>
                  <a:srgbClr val="FFC627"/>
                </a:solidFill>
              </a:rPr>
              <a:t>$300/month per car in high density block groups (17000 or more people/</a:t>
            </a:r>
            <a:r>
              <a:rPr lang="en-US" altLang="en-US" sz="4400" b="1" dirty="0" err="1">
                <a:solidFill>
                  <a:srgbClr val="FFC627"/>
                </a:solidFill>
              </a:rPr>
              <a:t>sq.mile</a:t>
            </a:r>
            <a:r>
              <a:rPr lang="en-US" altLang="en-US" sz="4400" b="1" dirty="0">
                <a:solidFill>
                  <a:srgbClr val="FFC627"/>
                </a:solidFill>
              </a:rPr>
              <a:t>)</a:t>
            </a:r>
          </a:p>
        </p:txBody>
      </p:sp>
    </p:spTree>
    <p:extLst>
      <p:ext uri="{BB962C8B-B14F-4D97-AF65-F5344CB8AC3E}">
        <p14:creationId xmlns:p14="http://schemas.microsoft.com/office/powerpoint/2010/main" val="3431652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hlinkClick r:id="rId3"/>
          </p:cNvPr>
          <p:cNvSpPr/>
          <p:nvPr/>
        </p:nvSpPr>
        <p:spPr>
          <a:xfrm>
            <a:off x="0" y="0"/>
            <a:ext cx="2753139" cy="6858000"/>
          </a:xfrm>
          <a:prstGeom prst="rect">
            <a:avLst/>
          </a:prstGeom>
          <a:solidFill>
            <a:srgbClr val="5C667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dirty="0">
              <a:cs typeface="Arial" pitchFamily="34" charset="0"/>
            </a:endParaRPr>
          </a:p>
        </p:txBody>
      </p:sp>
      <p:sp>
        <p:nvSpPr>
          <p:cNvPr id="19" name="TextBox 18"/>
          <p:cNvSpPr txBox="1"/>
          <p:nvPr/>
        </p:nvSpPr>
        <p:spPr>
          <a:xfrm>
            <a:off x="1" y="421281"/>
            <a:ext cx="2824479" cy="3970318"/>
          </a:xfrm>
          <a:prstGeom prst="rect">
            <a:avLst/>
          </a:prstGeom>
          <a:noFill/>
        </p:spPr>
        <p:txBody>
          <a:bodyPr wrap="square">
            <a:spAutoFit/>
          </a:bodyPr>
          <a:lstStyle/>
          <a:p>
            <a:pPr eaLnBrk="1" fontAlgn="auto" hangingPunct="1">
              <a:spcBef>
                <a:spcPts val="0"/>
              </a:spcBef>
              <a:spcAft>
                <a:spcPts val="1200"/>
              </a:spcAft>
              <a:defRPr/>
            </a:pPr>
            <a:r>
              <a:rPr lang="en-US" sz="2800" b="1" dirty="0">
                <a:solidFill>
                  <a:schemeClr val="bg1"/>
                </a:solidFill>
                <a:latin typeface="Arial" pitchFamily="34" charset="0"/>
                <a:ea typeface="+mn-ea"/>
                <a:cs typeface="Arial" pitchFamily="34" charset="0"/>
              </a:rPr>
              <a:t>Adding parking costs in medium and high density neighborhoods moves the national car shedding curve.</a:t>
            </a:r>
          </a:p>
        </p:txBody>
      </p:sp>
      <p:graphicFrame>
        <p:nvGraphicFramePr>
          <p:cNvPr id="6" name="Chart 5">
            <a:extLst>
              <a:ext uri="{FF2B5EF4-FFF2-40B4-BE49-F238E27FC236}">
                <a16:creationId xmlns:a16="http://schemas.microsoft.com/office/drawing/2014/main" id="{6102F95F-79CB-4D74-A2E2-41EA54C5107F}"/>
              </a:ext>
            </a:extLst>
          </p:cNvPr>
          <p:cNvGraphicFramePr>
            <a:graphicFrameLocks noGrp="1"/>
          </p:cNvGraphicFramePr>
          <p:nvPr>
            <p:extLst>
              <p:ext uri="{D42A27DB-BD31-4B8C-83A1-F6EECF244321}">
                <p14:modId xmlns:p14="http://schemas.microsoft.com/office/powerpoint/2010/main" val="2416595616"/>
              </p:ext>
            </p:extLst>
          </p:nvPr>
        </p:nvGraphicFramePr>
        <p:xfrm>
          <a:off x="2967162" y="172720"/>
          <a:ext cx="8889558" cy="6858000"/>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52E1DC38-EB36-4747-BC1F-A6ABA57F845E}"/>
              </a:ext>
            </a:extLst>
          </p:cNvPr>
          <p:cNvGrpSpPr/>
          <p:nvPr/>
        </p:nvGrpSpPr>
        <p:grpSpPr>
          <a:xfrm>
            <a:off x="3571738" y="1330748"/>
            <a:ext cx="1716044" cy="4451979"/>
            <a:chOff x="3500618" y="1168188"/>
            <a:chExt cx="1716044" cy="4451979"/>
          </a:xfrm>
        </p:grpSpPr>
        <p:grpSp>
          <p:nvGrpSpPr>
            <p:cNvPr id="2" name="Group 1">
              <a:extLst>
                <a:ext uri="{FF2B5EF4-FFF2-40B4-BE49-F238E27FC236}">
                  <a16:creationId xmlns:a16="http://schemas.microsoft.com/office/drawing/2014/main" id="{E488613F-61F8-4237-8B0F-3A8D85FB65C2}"/>
                </a:ext>
              </a:extLst>
            </p:cNvPr>
            <p:cNvGrpSpPr/>
            <p:nvPr/>
          </p:nvGrpSpPr>
          <p:grpSpPr>
            <a:xfrm>
              <a:off x="3500618" y="1603051"/>
              <a:ext cx="1716044" cy="4017116"/>
              <a:chOff x="3470138" y="1603051"/>
              <a:chExt cx="1716044" cy="4017116"/>
            </a:xfrm>
          </p:grpSpPr>
          <p:cxnSp>
            <p:nvCxnSpPr>
              <p:cNvPr id="8" name="Straight Arrow Connector 7">
                <a:extLst>
                  <a:ext uri="{FF2B5EF4-FFF2-40B4-BE49-F238E27FC236}">
                    <a16:creationId xmlns:a16="http://schemas.microsoft.com/office/drawing/2014/main" id="{B9B0960D-5EA3-4D37-9EF6-D8FC3CC9AAD2}"/>
                  </a:ext>
                </a:extLst>
              </p:cNvPr>
              <p:cNvCxnSpPr>
                <a:cxnSpLocks/>
              </p:cNvCxnSpPr>
              <p:nvPr/>
            </p:nvCxnSpPr>
            <p:spPr>
              <a:xfrm>
                <a:off x="4709526" y="3968780"/>
                <a:ext cx="0" cy="739748"/>
              </a:xfrm>
              <a:prstGeom prst="straightConnector1">
                <a:avLst/>
              </a:prstGeom>
              <a:ln w="28575">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AB0E083-65B4-4CA8-8595-C07C7F13D747}"/>
                  </a:ext>
                </a:extLst>
              </p:cNvPr>
              <p:cNvSpPr txBox="1"/>
              <p:nvPr/>
            </p:nvSpPr>
            <p:spPr>
              <a:xfrm>
                <a:off x="4270525" y="4696817"/>
                <a:ext cx="915657" cy="92335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Public</a:t>
                </a:r>
              </a:p>
              <a:p>
                <a:pPr algn="ctr"/>
                <a:r>
                  <a:rPr lang="en-US" sz="1800" dirty="0"/>
                  <a:t>Transit</a:t>
                </a:r>
              </a:p>
              <a:p>
                <a:pPr algn="ctr"/>
                <a:r>
                  <a:rPr lang="en-US" sz="1800" dirty="0"/>
                  <a:t>($0.27)</a:t>
                </a:r>
              </a:p>
            </p:txBody>
          </p:sp>
          <p:cxnSp>
            <p:nvCxnSpPr>
              <p:cNvPr id="10" name="Straight Arrow Connector 9">
                <a:extLst>
                  <a:ext uri="{FF2B5EF4-FFF2-40B4-BE49-F238E27FC236}">
                    <a16:creationId xmlns:a16="http://schemas.microsoft.com/office/drawing/2014/main" id="{2DCE9926-FF2B-4A46-AE40-252D78A4C86A}"/>
                  </a:ext>
                </a:extLst>
              </p:cNvPr>
              <p:cNvCxnSpPr>
                <a:cxnSpLocks/>
              </p:cNvCxnSpPr>
              <p:nvPr/>
            </p:nvCxnSpPr>
            <p:spPr>
              <a:xfrm>
                <a:off x="4334021" y="1603051"/>
                <a:ext cx="0" cy="739748"/>
              </a:xfrm>
              <a:prstGeom prst="straightConnector1">
                <a:avLst/>
              </a:prstGeom>
              <a:ln w="28575">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 name="TextBox 8">
                <a:extLst>
                  <a:ext uri="{FF2B5EF4-FFF2-40B4-BE49-F238E27FC236}">
                    <a16:creationId xmlns:a16="http://schemas.microsoft.com/office/drawing/2014/main" id="{610E2E3B-D885-47A2-A269-6DF94888C8A7}"/>
                  </a:ext>
                </a:extLst>
              </p:cNvPr>
              <p:cNvSpPr txBox="1"/>
              <p:nvPr/>
            </p:nvSpPr>
            <p:spPr>
              <a:xfrm>
                <a:off x="4000106" y="2363755"/>
                <a:ext cx="648234" cy="409594"/>
              </a:xfrm>
              <a:prstGeom prst="rect">
                <a:avLst/>
              </a:prstGeom>
              <a:noFill/>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Bike</a:t>
                </a:r>
              </a:p>
              <a:p>
                <a:pPr algn="ctr"/>
                <a:r>
                  <a:rPr lang="en-US" sz="1800" dirty="0"/>
                  <a:t>($0.17)</a:t>
                </a:r>
              </a:p>
            </p:txBody>
          </p:sp>
          <p:sp>
            <p:nvSpPr>
              <p:cNvPr id="12" name="TextBox 8">
                <a:extLst>
                  <a:ext uri="{FF2B5EF4-FFF2-40B4-BE49-F238E27FC236}">
                    <a16:creationId xmlns:a16="http://schemas.microsoft.com/office/drawing/2014/main" id="{5A98B034-88DC-4D7E-867E-EAAE5549581E}"/>
                  </a:ext>
                </a:extLst>
              </p:cNvPr>
              <p:cNvSpPr txBox="1"/>
              <p:nvPr/>
            </p:nvSpPr>
            <p:spPr>
              <a:xfrm>
                <a:off x="3470138" y="1762958"/>
                <a:ext cx="915571" cy="646338"/>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Walk</a:t>
                </a:r>
              </a:p>
              <a:p>
                <a:pPr algn="ctr"/>
                <a:r>
                  <a:rPr lang="en-US" sz="1800" dirty="0"/>
                  <a:t>($0.10)</a:t>
                </a:r>
              </a:p>
            </p:txBody>
          </p:sp>
          <p:cxnSp>
            <p:nvCxnSpPr>
              <p:cNvPr id="13" name="Straight Arrow Connector 12">
                <a:extLst>
                  <a:ext uri="{FF2B5EF4-FFF2-40B4-BE49-F238E27FC236}">
                    <a16:creationId xmlns:a16="http://schemas.microsoft.com/office/drawing/2014/main" id="{B8E93EB0-8DF8-4F4A-AFF3-5F8BF86AE201}"/>
                  </a:ext>
                </a:extLst>
              </p:cNvPr>
              <p:cNvCxnSpPr>
                <a:cxnSpLocks/>
              </p:cNvCxnSpPr>
              <p:nvPr/>
            </p:nvCxnSpPr>
            <p:spPr>
              <a:xfrm>
                <a:off x="4318875" y="3035911"/>
                <a:ext cx="0" cy="739679"/>
              </a:xfrm>
              <a:prstGeom prst="straightConnector1">
                <a:avLst/>
              </a:prstGeom>
              <a:ln w="28575">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4" name="TextBox 8">
                <a:extLst>
                  <a:ext uri="{FF2B5EF4-FFF2-40B4-BE49-F238E27FC236}">
                    <a16:creationId xmlns:a16="http://schemas.microsoft.com/office/drawing/2014/main" id="{53C4CDE9-84B4-437D-9A82-04DEDAC29ED9}"/>
                  </a:ext>
                </a:extLst>
              </p:cNvPr>
              <p:cNvSpPr txBox="1"/>
              <p:nvPr/>
            </p:nvSpPr>
            <p:spPr>
              <a:xfrm>
                <a:off x="3831351" y="3742787"/>
                <a:ext cx="915572" cy="92335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Owned</a:t>
                </a:r>
              </a:p>
              <a:p>
                <a:pPr algn="ctr"/>
                <a:r>
                  <a:rPr lang="en-US" sz="1800" dirty="0"/>
                  <a:t>Car</a:t>
                </a:r>
              </a:p>
              <a:p>
                <a:pPr algn="ctr"/>
                <a:r>
                  <a:rPr lang="en-US" sz="1800" dirty="0"/>
                  <a:t>($0.17)</a:t>
                </a:r>
              </a:p>
            </p:txBody>
          </p:sp>
        </p:grpSp>
        <p:cxnSp>
          <p:nvCxnSpPr>
            <p:cNvPr id="15" name="Straight Arrow Connector 14">
              <a:extLst>
                <a:ext uri="{FF2B5EF4-FFF2-40B4-BE49-F238E27FC236}">
                  <a16:creationId xmlns:a16="http://schemas.microsoft.com/office/drawing/2014/main" id="{FC66346F-240F-4399-A38B-E9CF0898CA1C}"/>
                </a:ext>
              </a:extLst>
            </p:cNvPr>
            <p:cNvCxnSpPr>
              <a:cxnSpLocks/>
            </p:cNvCxnSpPr>
            <p:nvPr/>
          </p:nvCxnSpPr>
          <p:spPr>
            <a:xfrm>
              <a:off x="4027652" y="1168188"/>
              <a:ext cx="0" cy="594770"/>
            </a:xfrm>
            <a:prstGeom prst="straightConnector1">
              <a:avLst/>
            </a:prstGeom>
            <a:ln w="28575">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0ED8BCDA-8808-4F85-B5ED-86285CE0E3CC}"/>
              </a:ext>
            </a:extLst>
          </p:cNvPr>
          <p:cNvGrpSpPr/>
          <p:nvPr/>
        </p:nvGrpSpPr>
        <p:grpSpPr>
          <a:xfrm>
            <a:off x="6146800" y="2121258"/>
            <a:ext cx="5170863" cy="2659723"/>
            <a:chOff x="3096633" y="2233078"/>
            <a:chExt cx="5170863" cy="2659723"/>
          </a:xfrm>
        </p:grpSpPr>
        <p:sp>
          <p:nvSpPr>
            <p:cNvPr id="20" name="Right Brace 1">
              <a:extLst>
                <a:ext uri="{FF2B5EF4-FFF2-40B4-BE49-F238E27FC236}">
                  <a16:creationId xmlns:a16="http://schemas.microsoft.com/office/drawing/2014/main" id="{1E0F2E57-6390-49F0-8A63-2D610D034DF5}"/>
                </a:ext>
              </a:extLst>
            </p:cNvPr>
            <p:cNvSpPr/>
            <p:nvPr/>
          </p:nvSpPr>
          <p:spPr>
            <a:xfrm rot="16200000">
              <a:off x="7010623" y="3177985"/>
              <a:ext cx="695782" cy="1817965"/>
            </a:xfrm>
            <a:custGeom>
              <a:avLst/>
              <a:gdLst>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221993 w 438702"/>
                <a:gd name="connsiteY6" fmla="*/ 1437666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227278 w 438702"/>
                <a:gd name="connsiteY6" fmla="*/ 127381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24636 w 438702"/>
                <a:gd name="connsiteY5" fmla="*/ 1257349 h 1569804"/>
                <a:gd name="connsiteX6" fmla="*/ 227278 w 438702"/>
                <a:gd name="connsiteY6" fmla="*/ 127381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24636 w 438702"/>
                <a:gd name="connsiteY5" fmla="*/ 1257349 h 1569804"/>
                <a:gd name="connsiteX6" fmla="*/ 248420 w 438702"/>
                <a:gd name="connsiteY6" fmla="*/ 141652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24636 w 438702"/>
                <a:gd name="connsiteY5" fmla="*/ 1257349 h 1569804"/>
                <a:gd name="connsiteX6" fmla="*/ 68712 w 438702"/>
                <a:gd name="connsiteY6" fmla="*/ 155923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0 w 438702"/>
                <a:gd name="connsiteY5" fmla="*/ 1569804 h 1569804"/>
                <a:gd name="connsiteX6" fmla="*/ 0 w 438702"/>
                <a:gd name="connsiteY6"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24636 w 438702"/>
                <a:gd name="connsiteY5" fmla="*/ 1257349 h 1569804"/>
                <a:gd name="connsiteX6" fmla="*/ 68712 w 438702"/>
                <a:gd name="connsiteY6" fmla="*/ 155923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0 w 438702"/>
                <a:gd name="connsiteY5" fmla="*/ 1569804 h 1569804"/>
                <a:gd name="connsiteX6" fmla="*/ 0 w 438702"/>
                <a:gd name="connsiteY6"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24636 w 438702"/>
                <a:gd name="connsiteY5" fmla="*/ 1257349 h 1569804"/>
                <a:gd name="connsiteX0" fmla="*/ 0 w 438702"/>
                <a:gd name="connsiteY0" fmla="*/ 0 h 1257349"/>
                <a:gd name="connsiteX1" fmla="*/ 219351 w 438702"/>
                <a:gd name="connsiteY1" fmla="*/ 159174 h 1257349"/>
                <a:gd name="connsiteX2" fmla="*/ 219351 w 438702"/>
                <a:gd name="connsiteY2" fmla="*/ 625728 h 1257349"/>
                <a:gd name="connsiteX3" fmla="*/ 438702 w 438702"/>
                <a:gd name="connsiteY3" fmla="*/ 784902 h 1257349"/>
                <a:gd name="connsiteX4" fmla="*/ 219351 w 438702"/>
                <a:gd name="connsiteY4" fmla="*/ 944076 h 1257349"/>
                <a:gd name="connsiteX5" fmla="*/ 0 w 438702"/>
                <a:gd name="connsiteY5" fmla="*/ 0 h 1257349"/>
                <a:gd name="connsiteX0" fmla="*/ 0 w 438702"/>
                <a:gd name="connsiteY0" fmla="*/ 0 h 1257349"/>
                <a:gd name="connsiteX1" fmla="*/ 219351 w 438702"/>
                <a:gd name="connsiteY1" fmla="*/ 159174 h 1257349"/>
                <a:gd name="connsiteX2" fmla="*/ 219351 w 438702"/>
                <a:gd name="connsiteY2" fmla="*/ 625728 h 1257349"/>
                <a:gd name="connsiteX3" fmla="*/ 438702 w 438702"/>
                <a:gd name="connsiteY3" fmla="*/ 784902 h 1257349"/>
                <a:gd name="connsiteX4" fmla="*/ 219351 w 438702"/>
                <a:gd name="connsiteY4" fmla="*/ 944076 h 1257349"/>
                <a:gd name="connsiteX5" fmla="*/ 224636 w 438702"/>
                <a:gd name="connsiteY5" fmla="*/ 1257349 h 1257349"/>
                <a:gd name="connsiteX0" fmla="*/ 0 w 438702"/>
                <a:gd name="connsiteY0" fmla="*/ 0 h 1262637"/>
                <a:gd name="connsiteX1" fmla="*/ 219351 w 438702"/>
                <a:gd name="connsiteY1" fmla="*/ 159174 h 1262637"/>
                <a:gd name="connsiteX2" fmla="*/ 219351 w 438702"/>
                <a:gd name="connsiteY2" fmla="*/ 625728 h 1262637"/>
                <a:gd name="connsiteX3" fmla="*/ 438702 w 438702"/>
                <a:gd name="connsiteY3" fmla="*/ 784902 h 1262637"/>
                <a:gd name="connsiteX4" fmla="*/ 219351 w 438702"/>
                <a:gd name="connsiteY4" fmla="*/ 944076 h 1262637"/>
                <a:gd name="connsiteX5" fmla="*/ 0 w 438702"/>
                <a:gd name="connsiteY5" fmla="*/ 0 h 1262637"/>
                <a:gd name="connsiteX0" fmla="*/ 0 w 438702"/>
                <a:gd name="connsiteY0" fmla="*/ 0 h 1262637"/>
                <a:gd name="connsiteX1" fmla="*/ 219351 w 438702"/>
                <a:gd name="connsiteY1" fmla="*/ 159174 h 1262637"/>
                <a:gd name="connsiteX2" fmla="*/ 219351 w 438702"/>
                <a:gd name="connsiteY2" fmla="*/ 625728 h 1262637"/>
                <a:gd name="connsiteX3" fmla="*/ 438702 w 438702"/>
                <a:gd name="connsiteY3" fmla="*/ 784902 h 1262637"/>
                <a:gd name="connsiteX4" fmla="*/ 219351 w 438702"/>
                <a:gd name="connsiteY4" fmla="*/ 944076 h 1262637"/>
                <a:gd name="connsiteX5" fmla="*/ 224636 w 438702"/>
                <a:gd name="connsiteY5" fmla="*/ 1262637 h 126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702" h="1262637" stroke="0" extrusionOk="0">
                  <a:moveTo>
                    <a:pt x="0" y="0"/>
                  </a:moveTo>
                  <a:cubicBezTo>
                    <a:pt x="121144" y="0"/>
                    <a:pt x="219351" y="71265"/>
                    <a:pt x="219351" y="159174"/>
                  </a:cubicBezTo>
                  <a:lnTo>
                    <a:pt x="219351" y="625728"/>
                  </a:lnTo>
                  <a:cubicBezTo>
                    <a:pt x="219351" y="713637"/>
                    <a:pt x="317558" y="784902"/>
                    <a:pt x="438702" y="784902"/>
                  </a:cubicBezTo>
                  <a:cubicBezTo>
                    <a:pt x="317558" y="784902"/>
                    <a:pt x="219351" y="856167"/>
                    <a:pt x="219351" y="944076"/>
                  </a:cubicBezTo>
                  <a:lnTo>
                    <a:pt x="0" y="0"/>
                  </a:lnTo>
                  <a:close/>
                </a:path>
                <a:path w="438702" h="1262637" fill="none">
                  <a:moveTo>
                    <a:pt x="0" y="0"/>
                  </a:moveTo>
                  <a:cubicBezTo>
                    <a:pt x="121144" y="0"/>
                    <a:pt x="219351" y="71265"/>
                    <a:pt x="219351" y="159174"/>
                  </a:cubicBezTo>
                  <a:lnTo>
                    <a:pt x="219351" y="625728"/>
                  </a:lnTo>
                  <a:cubicBezTo>
                    <a:pt x="219351" y="713637"/>
                    <a:pt x="317558" y="784902"/>
                    <a:pt x="438702" y="784902"/>
                  </a:cubicBezTo>
                  <a:cubicBezTo>
                    <a:pt x="317558" y="784902"/>
                    <a:pt x="219351" y="856167"/>
                    <a:pt x="219351" y="944076"/>
                  </a:cubicBezTo>
                  <a:cubicBezTo>
                    <a:pt x="221113" y="1048500"/>
                    <a:pt x="222874" y="1158213"/>
                    <a:pt x="224636" y="1262637"/>
                  </a:cubicBezTo>
                </a:path>
              </a:pathLst>
            </a:cu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vert="vert270"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n-US" dirty="0"/>
            </a:p>
          </p:txBody>
        </p:sp>
        <p:sp>
          <p:nvSpPr>
            <p:cNvPr id="21" name="TextBox 4">
              <a:extLst>
                <a:ext uri="{FF2B5EF4-FFF2-40B4-BE49-F238E27FC236}">
                  <a16:creationId xmlns:a16="http://schemas.microsoft.com/office/drawing/2014/main" id="{0947B3E3-BCBB-40C4-909A-C6D5A8E34141}"/>
                </a:ext>
              </a:extLst>
            </p:cNvPr>
            <p:cNvSpPr txBox="1"/>
            <p:nvPr/>
          </p:nvSpPr>
          <p:spPr>
            <a:xfrm>
              <a:off x="6922396" y="2769090"/>
              <a:ext cx="1319146" cy="444383"/>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err="1"/>
                <a:t>Ridehailing or</a:t>
              </a:r>
            </a:p>
            <a:p>
              <a:pPr algn="ctr"/>
              <a:r>
                <a:rPr lang="en-US" sz="1800" dirty="0" err="1"/>
                <a:t>Carsharing</a:t>
              </a:r>
              <a:endParaRPr lang="en-US" sz="1800" dirty="0"/>
            </a:p>
          </p:txBody>
        </p:sp>
        <p:cxnSp>
          <p:nvCxnSpPr>
            <p:cNvPr id="22" name="Straight Arrow Connector 21">
              <a:extLst>
                <a:ext uri="{FF2B5EF4-FFF2-40B4-BE49-F238E27FC236}">
                  <a16:creationId xmlns:a16="http://schemas.microsoft.com/office/drawing/2014/main" id="{4FEFE465-F2E7-43A6-9A73-DE3E53F6CDF5}"/>
                </a:ext>
              </a:extLst>
            </p:cNvPr>
            <p:cNvCxnSpPr>
              <a:cxnSpLocks/>
            </p:cNvCxnSpPr>
            <p:nvPr/>
          </p:nvCxnSpPr>
          <p:spPr>
            <a:xfrm>
              <a:off x="6104693" y="4007460"/>
              <a:ext cx="0" cy="88534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8">
              <a:extLst>
                <a:ext uri="{FF2B5EF4-FFF2-40B4-BE49-F238E27FC236}">
                  <a16:creationId xmlns:a16="http://schemas.microsoft.com/office/drawing/2014/main" id="{C42B50C7-41DF-4ADF-8F24-503ACC6D9524}"/>
                </a:ext>
              </a:extLst>
            </p:cNvPr>
            <p:cNvSpPr txBox="1"/>
            <p:nvPr/>
          </p:nvSpPr>
          <p:spPr>
            <a:xfrm>
              <a:off x="5557438" y="3154921"/>
              <a:ext cx="1172041" cy="92334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Shared</a:t>
              </a:r>
            </a:p>
            <a:p>
              <a:pPr algn="ctr"/>
              <a:r>
                <a:rPr lang="en-US" sz="1800" dirty="0"/>
                <a:t>E-scooter</a:t>
              </a:r>
            </a:p>
            <a:p>
              <a:pPr algn="ctr"/>
              <a:r>
                <a:rPr lang="en-US" sz="1800" dirty="0"/>
                <a:t>($1.40)</a:t>
              </a:r>
            </a:p>
          </p:txBody>
        </p:sp>
        <p:cxnSp>
          <p:nvCxnSpPr>
            <p:cNvPr id="24" name="Straight Arrow Connector 23">
              <a:extLst>
                <a:ext uri="{FF2B5EF4-FFF2-40B4-BE49-F238E27FC236}">
                  <a16:creationId xmlns:a16="http://schemas.microsoft.com/office/drawing/2014/main" id="{70A901B0-3C18-4FBD-9389-877AA47ECCB1}"/>
                </a:ext>
              </a:extLst>
            </p:cNvPr>
            <p:cNvCxnSpPr>
              <a:cxnSpLocks/>
            </p:cNvCxnSpPr>
            <p:nvPr/>
          </p:nvCxnSpPr>
          <p:spPr>
            <a:xfrm>
              <a:off x="4462921" y="3585059"/>
              <a:ext cx="0" cy="88527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8">
              <a:extLst>
                <a:ext uri="{FF2B5EF4-FFF2-40B4-BE49-F238E27FC236}">
                  <a16:creationId xmlns:a16="http://schemas.microsoft.com/office/drawing/2014/main" id="{964A2D6B-CA25-4F3E-9984-7A210D182C22}"/>
                </a:ext>
              </a:extLst>
            </p:cNvPr>
            <p:cNvSpPr txBox="1"/>
            <p:nvPr/>
          </p:nvSpPr>
          <p:spPr>
            <a:xfrm>
              <a:off x="3999445" y="2707319"/>
              <a:ext cx="928408" cy="92335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Shared</a:t>
              </a:r>
            </a:p>
            <a:p>
              <a:pPr algn="ctr"/>
              <a:r>
                <a:rPr lang="en-US" sz="1800" dirty="0"/>
                <a:t>Bicycle</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dirty="0"/>
                <a:t>($0.98)</a:t>
              </a:r>
            </a:p>
          </p:txBody>
        </p:sp>
        <p:cxnSp>
          <p:nvCxnSpPr>
            <p:cNvPr id="26" name="Straight Arrow Connector 25">
              <a:extLst>
                <a:ext uri="{FF2B5EF4-FFF2-40B4-BE49-F238E27FC236}">
                  <a16:creationId xmlns:a16="http://schemas.microsoft.com/office/drawing/2014/main" id="{15F84F72-7B84-4785-947C-35EF562BE015}"/>
                </a:ext>
              </a:extLst>
            </p:cNvPr>
            <p:cNvCxnSpPr>
              <a:cxnSpLocks/>
            </p:cNvCxnSpPr>
            <p:nvPr/>
          </p:nvCxnSpPr>
          <p:spPr>
            <a:xfrm>
              <a:off x="3580562" y="3198955"/>
              <a:ext cx="0" cy="73961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9">
              <a:extLst>
                <a:ext uri="{FF2B5EF4-FFF2-40B4-BE49-F238E27FC236}">
                  <a16:creationId xmlns:a16="http://schemas.microsoft.com/office/drawing/2014/main" id="{FE6D4DED-88D0-47A1-AB2F-0D0F4FCF6BC0}"/>
                </a:ext>
              </a:extLst>
            </p:cNvPr>
            <p:cNvSpPr txBox="1"/>
            <p:nvPr/>
          </p:nvSpPr>
          <p:spPr>
            <a:xfrm>
              <a:off x="3096633" y="2233078"/>
              <a:ext cx="915571" cy="92334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Car</a:t>
              </a:r>
            </a:p>
            <a:p>
              <a:pPr algn="ctr"/>
              <a:r>
                <a:rPr lang="en-US" sz="1800" dirty="0"/>
                <a:t>Rental</a:t>
              </a:r>
            </a:p>
            <a:p>
              <a:pPr algn="ctr"/>
              <a:r>
                <a:rPr lang="en-US" sz="1800" dirty="0"/>
                <a:t>($0.75)</a:t>
              </a:r>
            </a:p>
          </p:txBody>
        </p:sp>
      </p:grpSp>
    </p:spTree>
    <p:extLst>
      <p:ext uri="{BB962C8B-B14F-4D97-AF65-F5344CB8AC3E}">
        <p14:creationId xmlns:p14="http://schemas.microsoft.com/office/powerpoint/2010/main" val="330425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12192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5123" name="Rectangle 3"/>
          <p:cNvSpPr>
            <a:spLocks noChangeArrowheads="1"/>
          </p:cNvSpPr>
          <p:nvPr/>
        </p:nvSpPr>
        <p:spPr bwMode="auto">
          <a:xfrm>
            <a:off x="1414254" y="1972887"/>
            <a:ext cx="8236641" cy="259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Font typeface="Arial" panose="020B0604020202020204" pitchFamily="34" charset="0"/>
              <a:buNone/>
            </a:pPr>
            <a:r>
              <a:rPr lang="en-US" altLang="en-US" sz="6500" b="1" dirty="0">
                <a:solidFill>
                  <a:schemeClr val="bg1"/>
                </a:solidFill>
              </a:rPr>
              <a:t>And cars are </a:t>
            </a:r>
            <a:r>
              <a:rPr lang="en-US" altLang="en-US" sz="6500" b="1" dirty="0">
                <a:solidFill>
                  <a:srgbClr val="FFC627"/>
                </a:solidFill>
              </a:rPr>
              <a:t>expensive</a:t>
            </a:r>
            <a:r>
              <a:rPr lang="en-US" altLang="en-US" sz="6500" b="1" dirty="0">
                <a:solidFill>
                  <a:schemeClr val="bg1"/>
                </a:solidFill>
              </a:rPr>
              <a:t> </a:t>
            </a:r>
          </a:p>
          <a:p>
            <a:pPr eaLnBrk="1" hangingPunct="1">
              <a:lnSpc>
                <a:spcPts val="6500"/>
              </a:lnSpc>
              <a:spcBef>
                <a:spcPct val="0"/>
              </a:spcBef>
              <a:buFont typeface="Arial" panose="020B0604020202020204" pitchFamily="34" charset="0"/>
              <a:buNone/>
            </a:pPr>
            <a:r>
              <a:rPr lang="en-US" altLang="en-US" sz="6500" b="1" dirty="0">
                <a:solidFill>
                  <a:schemeClr val="bg1"/>
                </a:solidFill>
              </a:rPr>
              <a:t>(and </a:t>
            </a:r>
            <a:r>
              <a:rPr lang="en-US" altLang="en-US" sz="6500" b="1" dirty="0">
                <a:solidFill>
                  <a:srgbClr val="FFC627"/>
                </a:solidFill>
              </a:rPr>
              <a:t>dangerous</a:t>
            </a:r>
            <a:r>
              <a:rPr lang="en-US" altLang="en-US" sz="6500" b="1" dirty="0">
                <a:solidFill>
                  <a:schemeClr val="bg1"/>
                </a:solidFill>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a:extLst>
              <a:ext uri="{FF2B5EF4-FFF2-40B4-BE49-F238E27FC236}">
                <a16:creationId xmlns:a16="http://schemas.microsoft.com/office/drawing/2014/main" id="{AA4A24F6-A32C-4577-9983-D7621734C318}"/>
              </a:ext>
            </a:extLst>
          </p:cNvPr>
          <p:cNvGraphicFramePr>
            <a:graphicFrameLocks noGrp="1"/>
          </p:cNvGraphicFramePr>
          <p:nvPr>
            <p:extLst>
              <p:ext uri="{D42A27DB-BD31-4B8C-83A1-F6EECF244321}">
                <p14:modId xmlns:p14="http://schemas.microsoft.com/office/powerpoint/2010/main" val="2837075937"/>
              </p:ext>
            </p:extLst>
          </p:nvPr>
        </p:nvGraphicFramePr>
        <p:xfrm>
          <a:off x="2824480" y="155368"/>
          <a:ext cx="910336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a:hlinkClick r:id="rId4"/>
          </p:cNvPr>
          <p:cNvSpPr/>
          <p:nvPr/>
        </p:nvSpPr>
        <p:spPr>
          <a:xfrm>
            <a:off x="0" y="0"/>
            <a:ext cx="2753139" cy="6858000"/>
          </a:xfrm>
          <a:prstGeom prst="rect">
            <a:avLst/>
          </a:prstGeom>
          <a:solidFill>
            <a:srgbClr val="5C667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dirty="0">
              <a:cs typeface="Arial" pitchFamily="34" charset="0"/>
            </a:endParaRPr>
          </a:p>
        </p:txBody>
      </p:sp>
      <p:sp>
        <p:nvSpPr>
          <p:cNvPr id="19" name="TextBox 18"/>
          <p:cNvSpPr txBox="1"/>
          <p:nvPr/>
        </p:nvSpPr>
        <p:spPr>
          <a:xfrm>
            <a:off x="1" y="421281"/>
            <a:ext cx="2824479" cy="4401205"/>
          </a:xfrm>
          <a:prstGeom prst="rect">
            <a:avLst/>
          </a:prstGeom>
          <a:noFill/>
        </p:spPr>
        <p:txBody>
          <a:bodyPr wrap="square">
            <a:spAutoFit/>
          </a:bodyPr>
          <a:lstStyle/>
          <a:p>
            <a:pPr eaLnBrk="1" fontAlgn="auto" hangingPunct="1">
              <a:spcBef>
                <a:spcPts val="0"/>
              </a:spcBef>
              <a:spcAft>
                <a:spcPts val="1200"/>
              </a:spcAft>
              <a:defRPr/>
            </a:pPr>
            <a:r>
              <a:rPr lang="en-US" sz="2800" b="1" dirty="0">
                <a:solidFill>
                  <a:schemeClr val="bg1"/>
                </a:solidFill>
                <a:latin typeface="Arial" pitchFamily="34" charset="0"/>
                <a:ea typeface="+mn-ea"/>
                <a:cs typeface="Arial" pitchFamily="34" charset="0"/>
              </a:rPr>
              <a:t>Adding parking costs in medium and high density neighborhoods moves the car shedding curve in these neighborhoods even more.</a:t>
            </a:r>
          </a:p>
        </p:txBody>
      </p:sp>
      <p:grpSp>
        <p:nvGrpSpPr>
          <p:cNvPr id="3" name="Group 2">
            <a:extLst>
              <a:ext uri="{FF2B5EF4-FFF2-40B4-BE49-F238E27FC236}">
                <a16:creationId xmlns:a16="http://schemas.microsoft.com/office/drawing/2014/main" id="{52E1DC38-EB36-4747-BC1F-A6ABA57F845E}"/>
              </a:ext>
            </a:extLst>
          </p:cNvPr>
          <p:cNvGrpSpPr/>
          <p:nvPr/>
        </p:nvGrpSpPr>
        <p:grpSpPr>
          <a:xfrm>
            <a:off x="3490458" y="1330748"/>
            <a:ext cx="1716044" cy="3486779"/>
            <a:chOff x="3500618" y="1168188"/>
            <a:chExt cx="1716044" cy="3486779"/>
          </a:xfrm>
        </p:grpSpPr>
        <p:grpSp>
          <p:nvGrpSpPr>
            <p:cNvPr id="2" name="Group 1">
              <a:extLst>
                <a:ext uri="{FF2B5EF4-FFF2-40B4-BE49-F238E27FC236}">
                  <a16:creationId xmlns:a16="http://schemas.microsoft.com/office/drawing/2014/main" id="{E488613F-61F8-4237-8B0F-3A8D85FB65C2}"/>
                </a:ext>
              </a:extLst>
            </p:cNvPr>
            <p:cNvGrpSpPr/>
            <p:nvPr/>
          </p:nvGrpSpPr>
          <p:grpSpPr>
            <a:xfrm>
              <a:off x="3500618" y="1603051"/>
              <a:ext cx="1716044" cy="3051916"/>
              <a:chOff x="3470138" y="1603051"/>
              <a:chExt cx="1716044" cy="3051916"/>
            </a:xfrm>
          </p:grpSpPr>
          <p:cxnSp>
            <p:nvCxnSpPr>
              <p:cNvPr id="8" name="Straight Arrow Connector 7">
                <a:extLst>
                  <a:ext uri="{FF2B5EF4-FFF2-40B4-BE49-F238E27FC236}">
                    <a16:creationId xmlns:a16="http://schemas.microsoft.com/office/drawing/2014/main" id="{B9B0960D-5EA3-4D37-9EF6-D8FC3CC9AAD2}"/>
                  </a:ext>
                </a:extLst>
              </p:cNvPr>
              <p:cNvCxnSpPr>
                <a:cxnSpLocks/>
              </p:cNvCxnSpPr>
              <p:nvPr/>
            </p:nvCxnSpPr>
            <p:spPr>
              <a:xfrm>
                <a:off x="4709526" y="3003580"/>
                <a:ext cx="0" cy="739748"/>
              </a:xfrm>
              <a:prstGeom prst="straightConnector1">
                <a:avLst/>
              </a:prstGeom>
              <a:ln w="28575">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AB0E083-65B4-4CA8-8595-C07C7F13D747}"/>
                  </a:ext>
                </a:extLst>
              </p:cNvPr>
              <p:cNvSpPr txBox="1"/>
              <p:nvPr/>
            </p:nvSpPr>
            <p:spPr>
              <a:xfrm>
                <a:off x="4270525" y="3731617"/>
                <a:ext cx="915657" cy="92335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Public</a:t>
                </a:r>
              </a:p>
              <a:p>
                <a:pPr algn="ctr"/>
                <a:r>
                  <a:rPr lang="en-US" sz="1800" dirty="0"/>
                  <a:t>Transit</a:t>
                </a:r>
              </a:p>
              <a:p>
                <a:pPr algn="ctr"/>
                <a:r>
                  <a:rPr lang="en-US" sz="1800" dirty="0"/>
                  <a:t>($0.27)</a:t>
                </a:r>
              </a:p>
            </p:txBody>
          </p:sp>
          <p:cxnSp>
            <p:nvCxnSpPr>
              <p:cNvPr id="10" name="Straight Arrow Connector 9">
                <a:extLst>
                  <a:ext uri="{FF2B5EF4-FFF2-40B4-BE49-F238E27FC236}">
                    <a16:creationId xmlns:a16="http://schemas.microsoft.com/office/drawing/2014/main" id="{2DCE9926-FF2B-4A46-AE40-252D78A4C86A}"/>
                  </a:ext>
                </a:extLst>
              </p:cNvPr>
              <p:cNvCxnSpPr>
                <a:cxnSpLocks/>
              </p:cNvCxnSpPr>
              <p:nvPr/>
            </p:nvCxnSpPr>
            <p:spPr>
              <a:xfrm>
                <a:off x="4334021" y="1603051"/>
                <a:ext cx="0" cy="739748"/>
              </a:xfrm>
              <a:prstGeom prst="straightConnector1">
                <a:avLst/>
              </a:prstGeom>
              <a:ln w="28575">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 name="TextBox 8">
                <a:extLst>
                  <a:ext uri="{FF2B5EF4-FFF2-40B4-BE49-F238E27FC236}">
                    <a16:creationId xmlns:a16="http://schemas.microsoft.com/office/drawing/2014/main" id="{610E2E3B-D885-47A2-A269-6DF94888C8A7}"/>
                  </a:ext>
                </a:extLst>
              </p:cNvPr>
              <p:cNvSpPr txBox="1"/>
              <p:nvPr/>
            </p:nvSpPr>
            <p:spPr>
              <a:xfrm>
                <a:off x="4000106" y="2363755"/>
                <a:ext cx="648234" cy="409594"/>
              </a:xfrm>
              <a:prstGeom prst="rect">
                <a:avLst/>
              </a:prstGeom>
              <a:noFill/>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Bike</a:t>
                </a:r>
              </a:p>
              <a:p>
                <a:pPr algn="ctr"/>
                <a:r>
                  <a:rPr lang="en-US" sz="1800" dirty="0"/>
                  <a:t>($0.17)</a:t>
                </a:r>
              </a:p>
            </p:txBody>
          </p:sp>
          <p:sp>
            <p:nvSpPr>
              <p:cNvPr id="12" name="TextBox 8">
                <a:extLst>
                  <a:ext uri="{FF2B5EF4-FFF2-40B4-BE49-F238E27FC236}">
                    <a16:creationId xmlns:a16="http://schemas.microsoft.com/office/drawing/2014/main" id="{5A98B034-88DC-4D7E-867E-EAAE5549581E}"/>
                  </a:ext>
                </a:extLst>
              </p:cNvPr>
              <p:cNvSpPr txBox="1"/>
              <p:nvPr/>
            </p:nvSpPr>
            <p:spPr>
              <a:xfrm>
                <a:off x="3470138" y="1762958"/>
                <a:ext cx="915571" cy="646338"/>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Walk</a:t>
                </a:r>
              </a:p>
              <a:p>
                <a:pPr algn="ctr"/>
                <a:r>
                  <a:rPr lang="en-US" sz="1800" dirty="0"/>
                  <a:t>($0.10)</a:t>
                </a:r>
              </a:p>
            </p:txBody>
          </p:sp>
        </p:grpSp>
        <p:cxnSp>
          <p:nvCxnSpPr>
            <p:cNvPr id="15" name="Straight Arrow Connector 14">
              <a:extLst>
                <a:ext uri="{FF2B5EF4-FFF2-40B4-BE49-F238E27FC236}">
                  <a16:creationId xmlns:a16="http://schemas.microsoft.com/office/drawing/2014/main" id="{FC66346F-240F-4399-A38B-E9CF0898CA1C}"/>
                </a:ext>
              </a:extLst>
            </p:cNvPr>
            <p:cNvCxnSpPr>
              <a:cxnSpLocks/>
            </p:cNvCxnSpPr>
            <p:nvPr/>
          </p:nvCxnSpPr>
          <p:spPr>
            <a:xfrm>
              <a:off x="4027652" y="1168188"/>
              <a:ext cx="0" cy="594770"/>
            </a:xfrm>
            <a:prstGeom prst="straightConnector1">
              <a:avLst/>
            </a:prstGeom>
            <a:ln w="28575">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0ED8BCDA-8808-4F85-B5ED-86285CE0E3CC}"/>
              </a:ext>
            </a:extLst>
          </p:cNvPr>
          <p:cNvGrpSpPr/>
          <p:nvPr/>
        </p:nvGrpSpPr>
        <p:grpSpPr>
          <a:xfrm>
            <a:off x="6116320" y="1603098"/>
            <a:ext cx="5273052" cy="2944203"/>
            <a:chOff x="3066153" y="1714918"/>
            <a:chExt cx="5273052" cy="2944203"/>
          </a:xfrm>
        </p:grpSpPr>
        <p:sp>
          <p:nvSpPr>
            <p:cNvPr id="20" name="Right Brace 1">
              <a:extLst>
                <a:ext uri="{FF2B5EF4-FFF2-40B4-BE49-F238E27FC236}">
                  <a16:creationId xmlns:a16="http://schemas.microsoft.com/office/drawing/2014/main" id="{1E0F2E57-6390-49F0-8A63-2D610D034DF5}"/>
                </a:ext>
              </a:extLst>
            </p:cNvPr>
            <p:cNvSpPr/>
            <p:nvPr/>
          </p:nvSpPr>
          <p:spPr>
            <a:xfrm rot="16200000">
              <a:off x="7046478" y="3142131"/>
              <a:ext cx="695782" cy="1889673"/>
            </a:xfrm>
            <a:custGeom>
              <a:avLst/>
              <a:gdLst>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221993 w 438702"/>
                <a:gd name="connsiteY6" fmla="*/ 1437666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227278 w 438702"/>
                <a:gd name="connsiteY6" fmla="*/ 127381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24636 w 438702"/>
                <a:gd name="connsiteY5" fmla="*/ 1257349 h 1569804"/>
                <a:gd name="connsiteX6" fmla="*/ 227278 w 438702"/>
                <a:gd name="connsiteY6" fmla="*/ 127381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24636 w 438702"/>
                <a:gd name="connsiteY5" fmla="*/ 1257349 h 1569804"/>
                <a:gd name="connsiteX6" fmla="*/ 248420 w 438702"/>
                <a:gd name="connsiteY6" fmla="*/ 141652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24636 w 438702"/>
                <a:gd name="connsiteY5" fmla="*/ 1257349 h 1569804"/>
                <a:gd name="connsiteX6" fmla="*/ 68712 w 438702"/>
                <a:gd name="connsiteY6" fmla="*/ 155923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0 w 438702"/>
                <a:gd name="connsiteY5" fmla="*/ 1569804 h 1569804"/>
                <a:gd name="connsiteX6" fmla="*/ 0 w 438702"/>
                <a:gd name="connsiteY6"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24636 w 438702"/>
                <a:gd name="connsiteY5" fmla="*/ 1257349 h 1569804"/>
                <a:gd name="connsiteX6" fmla="*/ 68712 w 438702"/>
                <a:gd name="connsiteY6" fmla="*/ 155923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0 w 438702"/>
                <a:gd name="connsiteY5" fmla="*/ 1569804 h 1569804"/>
                <a:gd name="connsiteX6" fmla="*/ 0 w 438702"/>
                <a:gd name="connsiteY6"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24636 w 438702"/>
                <a:gd name="connsiteY5" fmla="*/ 1257349 h 1569804"/>
                <a:gd name="connsiteX0" fmla="*/ 0 w 438702"/>
                <a:gd name="connsiteY0" fmla="*/ 0 h 1257349"/>
                <a:gd name="connsiteX1" fmla="*/ 219351 w 438702"/>
                <a:gd name="connsiteY1" fmla="*/ 159174 h 1257349"/>
                <a:gd name="connsiteX2" fmla="*/ 219351 w 438702"/>
                <a:gd name="connsiteY2" fmla="*/ 625728 h 1257349"/>
                <a:gd name="connsiteX3" fmla="*/ 438702 w 438702"/>
                <a:gd name="connsiteY3" fmla="*/ 784902 h 1257349"/>
                <a:gd name="connsiteX4" fmla="*/ 219351 w 438702"/>
                <a:gd name="connsiteY4" fmla="*/ 944076 h 1257349"/>
                <a:gd name="connsiteX5" fmla="*/ 0 w 438702"/>
                <a:gd name="connsiteY5" fmla="*/ 0 h 1257349"/>
                <a:gd name="connsiteX0" fmla="*/ 0 w 438702"/>
                <a:gd name="connsiteY0" fmla="*/ 0 h 1257349"/>
                <a:gd name="connsiteX1" fmla="*/ 219351 w 438702"/>
                <a:gd name="connsiteY1" fmla="*/ 159174 h 1257349"/>
                <a:gd name="connsiteX2" fmla="*/ 219351 w 438702"/>
                <a:gd name="connsiteY2" fmla="*/ 625728 h 1257349"/>
                <a:gd name="connsiteX3" fmla="*/ 438702 w 438702"/>
                <a:gd name="connsiteY3" fmla="*/ 784902 h 1257349"/>
                <a:gd name="connsiteX4" fmla="*/ 219351 w 438702"/>
                <a:gd name="connsiteY4" fmla="*/ 944076 h 1257349"/>
                <a:gd name="connsiteX5" fmla="*/ 224636 w 438702"/>
                <a:gd name="connsiteY5" fmla="*/ 1257349 h 1257349"/>
                <a:gd name="connsiteX0" fmla="*/ 0 w 438702"/>
                <a:gd name="connsiteY0" fmla="*/ 0 h 1262637"/>
                <a:gd name="connsiteX1" fmla="*/ 219351 w 438702"/>
                <a:gd name="connsiteY1" fmla="*/ 159174 h 1262637"/>
                <a:gd name="connsiteX2" fmla="*/ 219351 w 438702"/>
                <a:gd name="connsiteY2" fmla="*/ 625728 h 1262637"/>
                <a:gd name="connsiteX3" fmla="*/ 438702 w 438702"/>
                <a:gd name="connsiteY3" fmla="*/ 784902 h 1262637"/>
                <a:gd name="connsiteX4" fmla="*/ 219351 w 438702"/>
                <a:gd name="connsiteY4" fmla="*/ 944076 h 1262637"/>
                <a:gd name="connsiteX5" fmla="*/ 0 w 438702"/>
                <a:gd name="connsiteY5" fmla="*/ 0 h 1262637"/>
                <a:gd name="connsiteX0" fmla="*/ 0 w 438702"/>
                <a:gd name="connsiteY0" fmla="*/ 0 h 1262637"/>
                <a:gd name="connsiteX1" fmla="*/ 219351 w 438702"/>
                <a:gd name="connsiteY1" fmla="*/ 159174 h 1262637"/>
                <a:gd name="connsiteX2" fmla="*/ 219351 w 438702"/>
                <a:gd name="connsiteY2" fmla="*/ 625728 h 1262637"/>
                <a:gd name="connsiteX3" fmla="*/ 438702 w 438702"/>
                <a:gd name="connsiteY3" fmla="*/ 784902 h 1262637"/>
                <a:gd name="connsiteX4" fmla="*/ 219351 w 438702"/>
                <a:gd name="connsiteY4" fmla="*/ 944076 h 1262637"/>
                <a:gd name="connsiteX5" fmla="*/ 224636 w 438702"/>
                <a:gd name="connsiteY5" fmla="*/ 1262637 h 126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702" h="1262637" stroke="0" extrusionOk="0">
                  <a:moveTo>
                    <a:pt x="0" y="0"/>
                  </a:moveTo>
                  <a:cubicBezTo>
                    <a:pt x="121144" y="0"/>
                    <a:pt x="219351" y="71265"/>
                    <a:pt x="219351" y="159174"/>
                  </a:cubicBezTo>
                  <a:lnTo>
                    <a:pt x="219351" y="625728"/>
                  </a:lnTo>
                  <a:cubicBezTo>
                    <a:pt x="219351" y="713637"/>
                    <a:pt x="317558" y="784902"/>
                    <a:pt x="438702" y="784902"/>
                  </a:cubicBezTo>
                  <a:cubicBezTo>
                    <a:pt x="317558" y="784902"/>
                    <a:pt x="219351" y="856167"/>
                    <a:pt x="219351" y="944076"/>
                  </a:cubicBezTo>
                  <a:lnTo>
                    <a:pt x="0" y="0"/>
                  </a:lnTo>
                  <a:close/>
                </a:path>
                <a:path w="438702" h="1262637" fill="none">
                  <a:moveTo>
                    <a:pt x="0" y="0"/>
                  </a:moveTo>
                  <a:cubicBezTo>
                    <a:pt x="121144" y="0"/>
                    <a:pt x="219351" y="71265"/>
                    <a:pt x="219351" y="159174"/>
                  </a:cubicBezTo>
                  <a:lnTo>
                    <a:pt x="219351" y="625728"/>
                  </a:lnTo>
                  <a:cubicBezTo>
                    <a:pt x="219351" y="713637"/>
                    <a:pt x="317558" y="784902"/>
                    <a:pt x="438702" y="784902"/>
                  </a:cubicBezTo>
                  <a:cubicBezTo>
                    <a:pt x="317558" y="784902"/>
                    <a:pt x="219351" y="856167"/>
                    <a:pt x="219351" y="944076"/>
                  </a:cubicBezTo>
                  <a:cubicBezTo>
                    <a:pt x="221113" y="1048500"/>
                    <a:pt x="222874" y="1158213"/>
                    <a:pt x="224636" y="1262637"/>
                  </a:cubicBezTo>
                </a:path>
              </a:pathLst>
            </a:cu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vert="vert270"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n-US" dirty="0"/>
            </a:p>
          </p:txBody>
        </p:sp>
        <p:sp>
          <p:nvSpPr>
            <p:cNvPr id="21" name="TextBox 4">
              <a:extLst>
                <a:ext uri="{FF2B5EF4-FFF2-40B4-BE49-F238E27FC236}">
                  <a16:creationId xmlns:a16="http://schemas.microsoft.com/office/drawing/2014/main" id="{0947B3E3-BCBB-40C4-909A-C6D5A8E34141}"/>
                </a:ext>
              </a:extLst>
            </p:cNvPr>
            <p:cNvSpPr txBox="1"/>
            <p:nvPr/>
          </p:nvSpPr>
          <p:spPr>
            <a:xfrm>
              <a:off x="6922396" y="2769090"/>
              <a:ext cx="1319146" cy="444383"/>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err="1"/>
                <a:t>Ridehailing or</a:t>
              </a:r>
            </a:p>
            <a:p>
              <a:pPr algn="ctr"/>
              <a:r>
                <a:rPr lang="en-US" sz="1800" dirty="0" err="1"/>
                <a:t>Carsharing</a:t>
              </a:r>
              <a:endParaRPr lang="en-US" sz="1800" dirty="0"/>
            </a:p>
          </p:txBody>
        </p:sp>
        <p:cxnSp>
          <p:nvCxnSpPr>
            <p:cNvPr id="22" name="Straight Arrow Connector 21">
              <a:extLst>
                <a:ext uri="{FF2B5EF4-FFF2-40B4-BE49-F238E27FC236}">
                  <a16:creationId xmlns:a16="http://schemas.microsoft.com/office/drawing/2014/main" id="{4FEFE465-F2E7-43A6-9A73-DE3E53F6CDF5}"/>
                </a:ext>
              </a:extLst>
            </p:cNvPr>
            <p:cNvCxnSpPr>
              <a:cxnSpLocks/>
            </p:cNvCxnSpPr>
            <p:nvPr/>
          </p:nvCxnSpPr>
          <p:spPr>
            <a:xfrm>
              <a:off x="6104693" y="3773780"/>
              <a:ext cx="0" cy="88534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8">
              <a:extLst>
                <a:ext uri="{FF2B5EF4-FFF2-40B4-BE49-F238E27FC236}">
                  <a16:creationId xmlns:a16="http://schemas.microsoft.com/office/drawing/2014/main" id="{C42B50C7-41DF-4ADF-8F24-503ACC6D9524}"/>
                </a:ext>
              </a:extLst>
            </p:cNvPr>
            <p:cNvSpPr txBox="1"/>
            <p:nvPr/>
          </p:nvSpPr>
          <p:spPr>
            <a:xfrm>
              <a:off x="5557438" y="2921241"/>
              <a:ext cx="1172041" cy="92334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Shared</a:t>
              </a:r>
            </a:p>
            <a:p>
              <a:pPr algn="ctr"/>
              <a:r>
                <a:rPr lang="en-US" sz="1800" dirty="0"/>
                <a:t>E-scooter</a:t>
              </a:r>
            </a:p>
            <a:p>
              <a:pPr algn="ctr"/>
              <a:r>
                <a:rPr lang="en-US" sz="1800" dirty="0"/>
                <a:t>($1.40)</a:t>
              </a:r>
            </a:p>
          </p:txBody>
        </p:sp>
        <p:cxnSp>
          <p:nvCxnSpPr>
            <p:cNvPr id="24" name="Straight Arrow Connector 23">
              <a:extLst>
                <a:ext uri="{FF2B5EF4-FFF2-40B4-BE49-F238E27FC236}">
                  <a16:creationId xmlns:a16="http://schemas.microsoft.com/office/drawing/2014/main" id="{70A901B0-3C18-4FBD-9389-877AA47ECCB1}"/>
                </a:ext>
              </a:extLst>
            </p:cNvPr>
            <p:cNvCxnSpPr>
              <a:cxnSpLocks/>
            </p:cNvCxnSpPr>
            <p:nvPr/>
          </p:nvCxnSpPr>
          <p:spPr>
            <a:xfrm>
              <a:off x="4432441" y="3066899"/>
              <a:ext cx="0" cy="88527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8">
              <a:extLst>
                <a:ext uri="{FF2B5EF4-FFF2-40B4-BE49-F238E27FC236}">
                  <a16:creationId xmlns:a16="http://schemas.microsoft.com/office/drawing/2014/main" id="{964A2D6B-CA25-4F3E-9984-7A210D182C22}"/>
                </a:ext>
              </a:extLst>
            </p:cNvPr>
            <p:cNvSpPr txBox="1"/>
            <p:nvPr/>
          </p:nvSpPr>
          <p:spPr>
            <a:xfrm>
              <a:off x="3968965" y="2189159"/>
              <a:ext cx="928408" cy="92335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Shared</a:t>
              </a:r>
            </a:p>
            <a:p>
              <a:pPr algn="ctr"/>
              <a:r>
                <a:rPr lang="en-US" sz="1800" dirty="0"/>
                <a:t>Bicycle</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dirty="0"/>
                <a:t>($0.98)</a:t>
              </a:r>
            </a:p>
          </p:txBody>
        </p:sp>
        <p:cxnSp>
          <p:nvCxnSpPr>
            <p:cNvPr id="26" name="Straight Arrow Connector 25">
              <a:extLst>
                <a:ext uri="{FF2B5EF4-FFF2-40B4-BE49-F238E27FC236}">
                  <a16:creationId xmlns:a16="http://schemas.microsoft.com/office/drawing/2014/main" id="{15F84F72-7B84-4785-947C-35EF562BE015}"/>
                </a:ext>
              </a:extLst>
            </p:cNvPr>
            <p:cNvCxnSpPr>
              <a:cxnSpLocks/>
            </p:cNvCxnSpPr>
            <p:nvPr/>
          </p:nvCxnSpPr>
          <p:spPr>
            <a:xfrm>
              <a:off x="3550082" y="2680795"/>
              <a:ext cx="0" cy="73961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9">
              <a:extLst>
                <a:ext uri="{FF2B5EF4-FFF2-40B4-BE49-F238E27FC236}">
                  <a16:creationId xmlns:a16="http://schemas.microsoft.com/office/drawing/2014/main" id="{FE6D4DED-88D0-47A1-AB2F-0D0F4FCF6BC0}"/>
                </a:ext>
              </a:extLst>
            </p:cNvPr>
            <p:cNvSpPr txBox="1"/>
            <p:nvPr/>
          </p:nvSpPr>
          <p:spPr>
            <a:xfrm>
              <a:off x="3066153" y="1714918"/>
              <a:ext cx="915571" cy="92334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Car</a:t>
              </a:r>
            </a:p>
            <a:p>
              <a:pPr algn="ctr"/>
              <a:r>
                <a:rPr lang="en-US" sz="1800" dirty="0"/>
                <a:t>Rental</a:t>
              </a:r>
            </a:p>
            <a:p>
              <a:pPr algn="ctr"/>
              <a:r>
                <a:rPr lang="en-US" sz="1800" dirty="0"/>
                <a:t>($0.75)</a:t>
              </a:r>
            </a:p>
          </p:txBody>
        </p:sp>
      </p:grpSp>
    </p:spTree>
    <p:extLst>
      <p:ext uri="{BB962C8B-B14F-4D97-AF65-F5344CB8AC3E}">
        <p14:creationId xmlns:p14="http://schemas.microsoft.com/office/powerpoint/2010/main" val="2465792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a:extLst>
              <a:ext uri="{FF2B5EF4-FFF2-40B4-BE49-F238E27FC236}">
                <a16:creationId xmlns:a16="http://schemas.microsoft.com/office/drawing/2014/main" id="{EE331B81-98F2-4814-B6D8-B1683E425B85}"/>
              </a:ext>
            </a:extLst>
          </p:cNvPr>
          <p:cNvGraphicFramePr>
            <a:graphicFrameLocks noGrp="1"/>
          </p:cNvGraphicFramePr>
          <p:nvPr>
            <p:extLst>
              <p:ext uri="{D42A27DB-BD31-4B8C-83A1-F6EECF244321}">
                <p14:modId xmlns:p14="http://schemas.microsoft.com/office/powerpoint/2010/main" val="4042946200"/>
              </p:ext>
            </p:extLst>
          </p:nvPr>
        </p:nvGraphicFramePr>
        <p:xfrm>
          <a:off x="2887525" y="167910"/>
          <a:ext cx="9060635"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a:hlinkClick r:id="rId4"/>
          </p:cNvPr>
          <p:cNvSpPr/>
          <p:nvPr/>
        </p:nvSpPr>
        <p:spPr>
          <a:xfrm>
            <a:off x="0" y="0"/>
            <a:ext cx="2753139" cy="6858000"/>
          </a:xfrm>
          <a:prstGeom prst="rect">
            <a:avLst/>
          </a:prstGeom>
          <a:solidFill>
            <a:srgbClr val="5C667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dirty="0">
              <a:cs typeface="Arial" pitchFamily="34" charset="0"/>
            </a:endParaRPr>
          </a:p>
        </p:txBody>
      </p:sp>
      <p:sp>
        <p:nvSpPr>
          <p:cNvPr id="19" name="TextBox 18"/>
          <p:cNvSpPr txBox="1"/>
          <p:nvPr/>
        </p:nvSpPr>
        <p:spPr>
          <a:xfrm>
            <a:off x="1" y="421281"/>
            <a:ext cx="2824479" cy="4401205"/>
          </a:xfrm>
          <a:prstGeom prst="rect">
            <a:avLst/>
          </a:prstGeom>
          <a:noFill/>
        </p:spPr>
        <p:txBody>
          <a:bodyPr wrap="square">
            <a:spAutoFit/>
          </a:bodyPr>
          <a:lstStyle/>
          <a:p>
            <a:pPr eaLnBrk="1" fontAlgn="auto" hangingPunct="1">
              <a:spcBef>
                <a:spcPts val="0"/>
              </a:spcBef>
              <a:spcAft>
                <a:spcPts val="1200"/>
              </a:spcAft>
              <a:defRPr/>
            </a:pPr>
            <a:r>
              <a:rPr lang="en-US" sz="2800" b="1" dirty="0">
                <a:solidFill>
                  <a:schemeClr val="bg1"/>
                </a:solidFill>
                <a:latin typeface="Arial" pitchFamily="34" charset="0"/>
                <a:ea typeface="+mn-ea"/>
                <a:cs typeface="Arial" pitchFamily="34" charset="0"/>
              </a:rPr>
              <a:t>Focusing on only high density neighborhoods shows how parking costs can shift this curve toward cost effective car shedding. </a:t>
            </a:r>
          </a:p>
        </p:txBody>
      </p:sp>
      <p:grpSp>
        <p:nvGrpSpPr>
          <p:cNvPr id="3" name="Group 2">
            <a:extLst>
              <a:ext uri="{FF2B5EF4-FFF2-40B4-BE49-F238E27FC236}">
                <a16:creationId xmlns:a16="http://schemas.microsoft.com/office/drawing/2014/main" id="{52E1DC38-EB36-4747-BC1F-A6ABA57F845E}"/>
              </a:ext>
            </a:extLst>
          </p:cNvPr>
          <p:cNvGrpSpPr/>
          <p:nvPr/>
        </p:nvGrpSpPr>
        <p:grpSpPr>
          <a:xfrm>
            <a:off x="3541258" y="1330748"/>
            <a:ext cx="1716044" cy="3446139"/>
            <a:chOff x="3500618" y="1168188"/>
            <a:chExt cx="1716044" cy="3446139"/>
          </a:xfrm>
        </p:grpSpPr>
        <p:grpSp>
          <p:nvGrpSpPr>
            <p:cNvPr id="2" name="Group 1">
              <a:extLst>
                <a:ext uri="{FF2B5EF4-FFF2-40B4-BE49-F238E27FC236}">
                  <a16:creationId xmlns:a16="http://schemas.microsoft.com/office/drawing/2014/main" id="{E488613F-61F8-4237-8B0F-3A8D85FB65C2}"/>
                </a:ext>
              </a:extLst>
            </p:cNvPr>
            <p:cNvGrpSpPr/>
            <p:nvPr/>
          </p:nvGrpSpPr>
          <p:grpSpPr>
            <a:xfrm>
              <a:off x="3500618" y="1603051"/>
              <a:ext cx="1716044" cy="3011276"/>
              <a:chOff x="3470138" y="1603051"/>
              <a:chExt cx="1716044" cy="3011276"/>
            </a:xfrm>
          </p:grpSpPr>
          <p:cxnSp>
            <p:nvCxnSpPr>
              <p:cNvPr id="8" name="Straight Arrow Connector 7">
                <a:extLst>
                  <a:ext uri="{FF2B5EF4-FFF2-40B4-BE49-F238E27FC236}">
                    <a16:creationId xmlns:a16="http://schemas.microsoft.com/office/drawing/2014/main" id="{B9B0960D-5EA3-4D37-9EF6-D8FC3CC9AAD2}"/>
                  </a:ext>
                </a:extLst>
              </p:cNvPr>
              <p:cNvCxnSpPr>
                <a:cxnSpLocks/>
              </p:cNvCxnSpPr>
              <p:nvPr/>
            </p:nvCxnSpPr>
            <p:spPr>
              <a:xfrm>
                <a:off x="4709526" y="2962940"/>
                <a:ext cx="0" cy="739748"/>
              </a:xfrm>
              <a:prstGeom prst="straightConnector1">
                <a:avLst/>
              </a:prstGeom>
              <a:ln w="28575">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AB0E083-65B4-4CA8-8595-C07C7F13D747}"/>
                  </a:ext>
                </a:extLst>
              </p:cNvPr>
              <p:cNvSpPr txBox="1"/>
              <p:nvPr/>
            </p:nvSpPr>
            <p:spPr>
              <a:xfrm>
                <a:off x="4270525" y="3690977"/>
                <a:ext cx="915657" cy="92335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Public</a:t>
                </a:r>
              </a:p>
              <a:p>
                <a:pPr algn="ctr"/>
                <a:r>
                  <a:rPr lang="en-US" sz="1800" dirty="0"/>
                  <a:t>Transit</a:t>
                </a:r>
              </a:p>
              <a:p>
                <a:pPr algn="ctr"/>
                <a:r>
                  <a:rPr lang="en-US" sz="1800" dirty="0"/>
                  <a:t>($0.27)</a:t>
                </a:r>
              </a:p>
            </p:txBody>
          </p:sp>
          <p:cxnSp>
            <p:nvCxnSpPr>
              <p:cNvPr id="10" name="Straight Arrow Connector 9">
                <a:extLst>
                  <a:ext uri="{FF2B5EF4-FFF2-40B4-BE49-F238E27FC236}">
                    <a16:creationId xmlns:a16="http://schemas.microsoft.com/office/drawing/2014/main" id="{2DCE9926-FF2B-4A46-AE40-252D78A4C86A}"/>
                  </a:ext>
                </a:extLst>
              </p:cNvPr>
              <p:cNvCxnSpPr>
                <a:cxnSpLocks/>
              </p:cNvCxnSpPr>
              <p:nvPr/>
            </p:nvCxnSpPr>
            <p:spPr>
              <a:xfrm>
                <a:off x="4334021" y="1603051"/>
                <a:ext cx="0" cy="739748"/>
              </a:xfrm>
              <a:prstGeom prst="straightConnector1">
                <a:avLst/>
              </a:prstGeom>
              <a:ln w="28575">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 name="TextBox 8">
                <a:extLst>
                  <a:ext uri="{FF2B5EF4-FFF2-40B4-BE49-F238E27FC236}">
                    <a16:creationId xmlns:a16="http://schemas.microsoft.com/office/drawing/2014/main" id="{610E2E3B-D885-47A2-A269-6DF94888C8A7}"/>
                  </a:ext>
                </a:extLst>
              </p:cNvPr>
              <p:cNvSpPr txBox="1"/>
              <p:nvPr/>
            </p:nvSpPr>
            <p:spPr>
              <a:xfrm>
                <a:off x="4000106" y="2363755"/>
                <a:ext cx="648234" cy="409594"/>
              </a:xfrm>
              <a:prstGeom prst="rect">
                <a:avLst/>
              </a:prstGeom>
              <a:noFill/>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Bike</a:t>
                </a:r>
              </a:p>
              <a:p>
                <a:pPr algn="ctr"/>
                <a:r>
                  <a:rPr lang="en-US" sz="1800" dirty="0"/>
                  <a:t>($0.17)</a:t>
                </a:r>
              </a:p>
            </p:txBody>
          </p:sp>
          <p:sp>
            <p:nvSpPr>
              <p:cNvPr id="12" name="TextBox 8">
                <a:extLst>
                  <a:ext uri="{FF2B5EF4-FFF2-40B4-BE49-F238E27FC236}">
                    <a16:creationId xmlns:a16="http://schemas.microsoft.com/office/drawing/2014/main" id="{5A98B034-88DC-4D7E-867E-EAAE5549581E}"/>
                  </a:ext>
                </a:extLst>
              </p:cNvPr>
              <p:cNvSpPr txBox="1"/>
              <p:nvPr/>
            </p:nvSpPr>
            <p:spPr>
              <a:xfrm>
                <a:off x="3470138" y="1762958"/>
                <a:ext cx="915571" cy="646338"/>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Walk</a:t>
                </a:r>
              </a:p>
              <a:p>
                <a:pPr algn="ctr"/>
                <a:r>
                  <a:rPr lang="en-US" sz="1800" dirty="0"/>
                  <a:t>($0.10)</a:t>
                </a:r>
              </a:p>
            </p:txBody>
          </p:sp>
        </p:grpSp>
        <p:cxnSp>
          <p:nvCxnSpPr>
            <p:cNvPr id="15" name="Straight Arrow Connector 14">
              <a:extLst>
                <a:ext uri="{FF2B5EF4-FFF2-40B4-BE49-F238E27FC236}">
                  <a16:creationId xmlns:a16="http://schemas.microsoft.com/office/drawing/2014/main" id="{FC66346F-240F-4399-A38B-E9CF0898CA1C}"/>
                </a:ext>
              </a:extLst>
            </p:cNvPr>
            <p:cNvCxnSpPr>
              <a:cxnSpLocks/>
            </p:cNvCxnSpPr>
            <p:nvPr/>
          </p:nvCxnSpPr>
          <p:spPr>
            <a:xfrm>
              <a:off x="4027652" y="1168188"/>
              <a:ext cx="0" cy="594770"/>
            </a:xfrm>
            <a:prstGeom prst="straightConnector1">
              <a:avLst/>
            </a:prstGeom>
            <a:ln w="28575">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0ED8BCDA-8808-4F85-B5ED-86285CE0E3CC}"/>
              </a:ext>
            </a:extLst>
          </p:cNvPr>
          <p:cNvGrpSpPr/>
          <p:nvPr/>
        </p:nvGrpSpPr>
        <p:grpSpPr>
          <a:xfrm>
            <a:off x="6156960" y="1277978"/>
            <a:ext cx="5303526" cy="3045061"/>
            <a:chOff x="3066153" y="1389798"/>
            <a:chExt cx="5303526" cy="3045061"/>
          </a:xfrm>
        </p:grpSpPr>
        <p:sp>
          <p:nvSpPr>
            <p:cNvPr id="20" name="Right Brace 1">
              <a:extLst>
                <a:ext uri="{FF2B5EF4-FFF2-40B4-BE49-F238E27FC236}">
                  <a16:creationId xmlns:a16="http://schemas.microsoft.com/office/drawing/2014/main" id="{1E0F2E57-6390-49F0-8A63-2D610D034DF5}"/>
                </a:ext>
              </a:extLst>
            </p:cNvPr>
            <p:cNvSpPr/>
            <p:nvPr/>
          </p:nvSpPr>
          <p:spPr>
            <a:xfrm rot="16200000">
              <a:off x="7061715" y="3126894"/>
              <a:ext cx="695782" cy="1920147"/>
            </a:xfrm>
            <a:custGeom>
              <a:avLst/>
              <a:gdLst>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221993 w 438702"/>
                <a:gd name="connsiteY6" fmla="*/ 1437666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227278 w 438702"/>
                <a:gd name="connsiteY6" fmla="*/ 127381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24636 w 438702"/>
                <a:gd name="connsiteY5" fmla="*/ 1257349 h 1569804"/>
                <a:gd name="connsiteX6" fmla="*/ 227278 w 438702"/>
                <a:gd name="connsiteY6" fmla="*/ 127381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24636 w 438702"/>
                <a:gd name="connsiteY5" fmla="*/ 1257349 h 1569804"/>
                <a:gd name="connsiteX6" fmla="*/ 248420 w 438702"/>
                <a:gd name="connsiteY6" fmla="*/ 141652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19351 w 438702"/>
                <a:gd name="connsiteY5" fmla="*/ 1410630 h 1569804"/>
                <a:gd name="connsiteX6" fmla="*/ 0 w 438702"/>
                <a:gd name="connsiteY6" fmla="*/ 1569804 h 1569804"/>
                <a:gd name="connsiteX7" fmla="*/ 0 w 438702"/>
                <a:gd name="connsiteY7"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24636 w 438702"/>
                <a:gd name="connsiteY5" fmla="*/ 1257349 h 1569804"/>
                <a:gd name="connsiteX6" fmla="*/ 68712 w 438702"/>
                <a:gd name="connsiteY6" fmla="*/ 155923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0 w 438702"/>
                <a:gd name="connsiteY5" fmla="*/ 1569804 h 1569804"/>
                <a:gd name="connsiteX6" fmla="*/ 0 w 438702"/>
                <a:gd name="connsiteY6"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24636 w 438702"/>
                <a:gd name="connsiteY5" fmla="*/ 1257349 h 1569804"/>
                <a:gd name="connsiteX6" fmla="*/ 68712 w 438702"/>
                <a:gd name="connsiteY6" fmla="*/ 1559234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0 w 438702"/>
                <a:gd name="connsiteY5" fmla="*/ 1569804 h 1569804"/>
                <a:gd name="connsiteX6" fmla="*/ 0 w 438702"/>
                <a:gd name="connsiteY6" fmla="*/ 0 h 1569804"/>
                <a:gd name="connsiteX0" fmla="*/ 0 w 438702"/>
                <a:gd name="connsiteY0" fmla="*/ 0 h 1569804"/>
                <a:gd name="connsiteX1" fmla="*/ 219351 w 438702"/>
                <a:gd name="connsiteY1" fmla="*/ 159174 h 1569804"/>
                <a:gd name="connsiteX2" fmla="*/ 219351 w 438702"/>
                <a:gd name="connsiteY2" fmla="*/ 625728 h 1569804"/>
                <a:gd name="connsiteX3" fmla="*/ 438702 w 438702"/>
                <a:gd name="connsiteY3" fmla="*/ 784902 h 1569804"/>
                <a:gd name="connsiteX4" fmla="*/ 219351 w 438702"/>
                <a:gd name="connsiteY4" fmla="*/ 944076 h 1569804"/>
                <a:gd name="connsiteX5" fmla="*/ 224636 w 438702"/>
                <a:gd name="connsiteY5" fmla="*/ 1257349 h 1569804"/>
                <a:gd name="connsiteX0" fmla="*/ 0 w 438702"/>
                <a:gd name="connsiteY0" fmla="*/ 0 h 1257349"/>
                <a:gd name="connsiteX1" fmla="*/ 219351 w 438702"/>
                <a:gd name="connsiteY1" fmla="*/ 159174 h 1257349"/>
                <a:gd name="connsiteX2" fmla="*/ 219351 w 438702"/>
                <a:gd name="connsiteY2" fmla="*/ 625728 h 1257349"/>
                <a:gd name="connsiteX3" fmla="*/ 438702 w 438702"/>
                <a:gd name="connsiteY3" fmla="*/ 784902 h 1257349"/>
                <a:gd name="connsiteX4" fmla="*/ 219351 w 438702"/>
                <a:gd name="connsiteY4" fmla="*/ 944076 h 1257349"/>
                <a:gd name="connsiteX5" fmla="*/ 0 w 438702"/>
                <a:gd name="connsiteY5" fmla="*/ 0 h 1257349"/>
                <a:gd name="connsiteX0" fmla="*/ 0 w 438702"/>
                <a:gd name="connsiteY0" fmla="*/ 0 h 1257349"/>
                <a:gd name="connsiteX1" fmla="*/ 219351 w 438702"/>
                <a:gd name="connsiteY1" fmla="*/ 159174 h 1257349"/>
                <a:gd name="connsiteX2" fmla="*/ 219351 w 438702"/>
                <a:gd name="connsiteY2" fmla="*/ 625728 h 1257349"/>
                <a:gd name="connsiteX3" fmla="*/ 438702 w 438702"/>
                <a:gd name="connsiteY3" fmla="*/ 784902 h 1257349"/>
                <a:gd name="connsiteX4" fmla="*/ 219351 w 438702"/>
                <a:gd name="connsiteY4" fmla="*/ 944076 h 1257349"/>
                <a:gd name="connsiteX5" fmla="*/ 224636 w 438702"/>
                <a:gd name="connsiteY5" fmla="*/ 1257349 h 1257349"/>
                <a:gd name="connsiteX0" fmla="*/ 0 w 438702"/>
                <a:gd name="connsiteY0" fmla="*/ 0 h 1262637"/>
                <a:gd name="connsiteX1" fmla="*/ 219351 w 438702"/>
                <a:gd name="connsiteY1" fmla="*/ 159174 h 1262637"/>
                <a:gd name="connsiteX2" fmla="*/ 219351 w 438702"/>
                <a:gd name="connsiteY2" fmla="*/ 625728 h 1262637"/>
                <a:gd name="connsiteX3" fmla="*/ 438702 w 438702"/>
                <a:gd name="connsiteY3" fmla="*/ 784902 h 1262637"/>
                <a:gd name="connsiteX4" fmla="*/ 219351 w 438702"/>
                <a:gd name="connsiteY4" fmla="*/ 944076 h 1262637"/>
                <a:gd name="connsiteX5" fmla="*/ 0 w 438702"/>
                <a:gd name="connsiteY5" fmla="*/ 0 h 1262637"/>
                <a:gd name="connsiteX0" fmla="*/ 0 w 438702"/>
                <a:gd name="connsiteY0" fmla="*/ 0 h 1262637"/>
                <a:gd name="connsiteX1" fmla="*/ 219351 w 438702"/>
                <a:gd name="connsiteY1" fmla="*/ 159174 h 1262637"/>
                <a:gd name="connsiteX2" fmla="*/ 219351 w 438702"/>
                <a:gd name="connsiteY2" fmla="*/ 625728 h 1262637"/>
                <a:gd name="connsiteX3" fmla="*/ 438702 w 438702"/>
                <a:gd name="connsiteY3" fmla="*/ 784902 h 1262637"/>
                <a:gd name="connsiteX4" fmla="*/ 219351 w 438702"/>
                <a:gd name="connsiteY4" fmla="*/ 944076 h 1262637"/>
                <a:gd name="connsiteX5" fmla="*/ 224636 w 438702"/>
                <a:gd name="connsiteY5" fmla="*/ 1262637 h 126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702" h="1262637" stroke="0" extrusionOk="0">
                  <a:moveTo>
                    <a:pt x="0" y="0"/>
                  </a:moveTo>
                  <a:cubicBezTo>
                    <a:pt x="121144" y="0"/>
                    <a:pt x="219351" y="71265"/>
                    <a:pt x="219351" y="159174"/>
                  </a:cubicBezTo>
                  <a:lnTo>
                    <a:pt x="219351" y="625728"/>
                  </a:lnTo>
                  <a:cubicBezTo>
                    <a:pt x="219351" y="713637"/>
                    <a:pt x="317558" y="784902"/>
                    <a:pt x="438702" y="784902"/>
                  </a:cubicBezTo>
                  <a:cubicBezTo>
                    <a:pt x="317558" y="784902"/>
                    <a:pt x="219351" y="856167"/>
                    <a:pt x="219351" y="944076"/>
                  </a:cubicBezTo>
                  <a:lnTo>
                    <a:pt x="0" y="0"/>
                  </a:lnTo>
                  <a:close/>
                </a:path>
                <a:path w="438702" h="1262637" fill="none">
                  <a:moveTo>
                    <a:pt x="0" y="0"/>
                  </a:moveTo>
                  <a:cubicBezTo>
                    <a:pt x="121144" y="0"/>
                    <a:pt x="219351" y="71265"/>
                    <a:pt x="219351" y="159174"/>
                  </a:cubicBezTo>
                  <a:lnTo>
                    <a:pt x="219351" y="625728"/>
                  </a:lnTo>
                  <a:cubicBezTo>
                    <a:pt x="219351" y="713637"/>
                    <a:pt x="317558" y="784902"/>
                    <a:pt x="438702" y="784902"/>
                  </a:cubicBezTo>
                  <a:cubicBezTo>
                    <a:pt x="317558" y="784902"/>
                    <a:pt x="219351" y="856167"/>
                    <a:pt x="219351" y="944076"/>
                  </a:cubicBezTo>
                  <a:cubicBezTo>
                    <a:pt x="221113" y="1048500"/>
                    <a:pt x="222874" y="1158213"/>
                    <a:pt x="224636" y="1262637"/>
                  </a:cubicBezTo>
                </a:path>
              </a:pathLst>
            </a:cu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txBody>
            <a:bodyPr vert="vert270"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n-US" dirty="0"/>
            </a:p>
          </p:txBody>
        </p:sp>
        <p:sp>
          <p:nvSpPr>
            <p:cNvPr id="21" name="TextBox 4">
              <a:extLst>
                <a:ext uri="{FF2B5EF4-FFF2-40B4-BE49-F238E27FC236}">
                  <a16:creationId xmlns:a16="http://schemas.microsoft.com/office/drawing/2014/main" id="{0947B3E3-BCBB-40C4-909A-C6D5A8E34141}"/>
                </a:ext>
              </a:extLst>
            </p:cNvPr>
            <p:cNvSpPr txBox="1"/>
            <p:nvPr/>
          </p:nvSpPr>
          <p:spPr>
            <a:xfrm>
              <a:off x="6922396" y="2769090"/>
              <a:ext cx="1319146" cy="444383"/>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err="1"/>
                <a:t>Ridehailing or</a:t>
              </a:r>
            </a:p>
            <a:p>
              <a:pPr algn="ctr"/>
              <a:r>
                <a:rPr lang="en-US" sz="1800" dirty="0" err="1"/>
                <a:t>Carsharing</a:t>
              </a:r>
              <a:endParaRPr lang="en-US" sz="1800" dirty="0"/>
            </a:p>
          </p:txBody>
        </p:sp>
        <p:cxnSp>
          <p:nvCxnSpPr>
            <p:cNvPr id="22" name="Straight Arrow Connector 21">
              <a:extLst>
                <a:ext uri="{FF2B5EF4-FFF2-40B4-BE49-F238E27FC236}">
                  <a16:creationId xmlns:a16="http://schemas.microsoft.com/office/drawing/2014/main" id="{4FEFE465-F2E7-43A6-9A73-DE3E53F6CDF5}"/>
                </a:ext>
              </a:extLst>
            </p:cNvPr>
            <p:cNvCxnSpPr>
              <a:cxnSpLocks/>
            </p:cNvCxnSpPr>
            <p:nvPr/>
          </p:nvCxnSpPr>
          <p:spPr>
            <a:xfrm>
              <a:off x="6104693" y="3773780"/>
              <a:ext cx="0" cy="46938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8">
              <a:extLst>
                <a:ext uri="{FF2B5EF4-FFF2-40B4-BE49-F238E27FC236}">
                  <a16:creationId xmlns:a16="http://schemas.microsoft.com/office/drawing/2014/main" id="{C42B50C7-41DF-4ADF-8F24-503ACC6D9524}"/>
                </a:ext>
              </a:extLst>
            </p:cNvPr>
            <p:cNvSpPr txBox="1"/>
            <p:nvPr/>
          </p:nvSpPr>
          <p:spPr>
            <a:xfrm>
              <a:off x="5557438" y="2921241"/>
              <a:ext cx="1172041" cy="92334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Shared</a:t>
              </a:r>
            </a:p>
            <a:p>
              <a:pPr algn="ctr"/>
              <a:r>
                <a:rPr lang="en-US" sz="1800" dirty="0"/>
                <a:t>E-scooter</a:t>
              </a:r>
            </a:p>
            <a:p>
              <a:pPr algn="ctr"/>
              <a:r>
                <a:rPr lang="en-US" sz="1800" dirty="0"/>
                <a:t>($1.40)</a:t>
              </a:r>
            </a:p>
          </p:txBody>
        </p:sp>
        <p:cxnSp>
          <p:nvCxnSpPr>
            <p:cNvPr id="24" name="Straight Arrow Connector 23">
              <a:extLst>
                <a:ext uri="{FF2B5EF4-FFF2-40B4-BE49-F238E27FC236}">
                  <a16:creationId xmlns:a16="http://schemas.microsoft.com/office/drawing/2014/main" id="{70A901B0-3C18-4FBD-9389-877AA47ECCB1}"/>
                </a:ext>
              </a:extLst>
            </p:cNvPr>
            <p:cNvCxnSpPr>
              <a:cxnSpLocks/>
            </p:cNvCxnSpPr>
            <p:nvPr/>
          </p:nvCxnSpPr>
          <p:spPr>
            <a:xfrm>
              <a:off x="4432441" y="2741779"/>
              <a:ext cx="0" cy="56851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8">
              <a:extLst>
                <a:ext uri="{FF2B5EF4-FFF2-40B4-BE49-F238E27FC236}">
                  <a16:creationId xmlns:a16="http://schemas.microsoft.com/office/drawing/2014/main" id="{964A2D6B-CA25-4F3E-9984-7A210D182C22}"/>
                </a:ext>
              </a:extLst>
            </p:cNvPr>
            <p:cNvSpPr txBox="1"/>
            <p:nvPr/>
          </p:nvSpPr>
          <p:spPr>
            <a:xfrm>
              <a:off x="3968965" y="1864039"/>
              <a:ext cx="928408" cy="92335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Shared</a:t>
              </a:r>
            </a:p>
            <a:p>
              <a:pPr algn="ctr"/>
              <a:r>
                <a:rPr lang="en-US" sz="1800" dirty="0"/>
                <a:t>Bicycle</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dirty="0"/>
                <a:t>($0.98)</a:t>
              </a:r>
            </a:p>
          </p:txBody>
        </p:sp>
        <p:cxnSp>
          <p:nvCxnSpPr>
            <p:cNvPr id="26" name="Straight Arrow Connector 25">
              <a:extLst>
                <a:ext uri="{FF2B5EF4-FFF2-40B4-BE49-F238E27FC236}">
                  <a16:creationId xmlns:a16="http://schemas.microsoft.com/office/drawing/2014/main" id="{15F84F72-7B84-4785-947C-35EF562BE015}"/>
                </a:ext>
              </a:extLst>
            </p:cNvPr>
            <p:cNvCxnSpPr>
              <a:cxnSpLocks/>
            </p:cNvCxnSpPr>
            <p:nvPr/>
          </p:nvCxnSpPr>
          <p:spPr>
            <a:xfrm>
              <a:off x="3550082" y="2355675"/>
              <a:ext cx="0" cy="26150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9">
              <a:extLst>
                <a:ext uri="{FF2B5EF4-FFF2-40B4-BE49-F238E27FC236}">
                  <a16:creationId xmlns:a16="http://schemas.microsoft.com/office/drawing/2014/main" id="{FE6D4DED-88D0-47A1-AB2F-0D0F4FCF6BC0}"/>
                </a:ext>
              </a:extLst>
            </p:cNvPr>
            <p:cNvSpPr txBox="1"/>
            <p:nvPr/>
          </p:nvSpPr>
          <p:spPr>
            <a:xfrm>
              <a:off x="3066153" y="1389798"/>
              <a:ext cx="915571" cy="92334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Car</a:t>
              </a:r>
            </a:p>
            <a:p>
              <a:pPr algn="ctr"/>
              <a:r>
                <a:rPr lang="en-US" sz="1800" dirty="0"/>
                <a:t>Rental</a:t>
              </a:r>
            </a:p>
            <a:p>
              <a:pPr algn="ctr"/>
              <a:r>
                <a:rPr lang="en-US" sz="1800" dirty="0"/>
                <a:t>($0.75)</a:t>
              </a:r>
            </a:p>
          </p:txBody>
        </p:sp>
      </p:grpSp>
    </p:spTree>
    <p:extLst>
      <p:ext uri="{BB962C8B-B14F-4D97-AF65-F5344CB8AC3E}">
        <p14:creationId xmlns:p14="http://schemas.microsoft.com/office/powerpoint/2010/main" val="987769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12192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5123" name="Rectangle 3"/>
          <p:cNvSpPr>
            <a:spLocks noChangeArrowheads="1"/>
          </p:cNvSpPr>
          <p:nvPr/>
        </p:nvSpPr>
        <p:spPr bwMode="auto">
          <a:xfrm>
            <a:off x="1232244" y="882149"/>
            <a:ext cx="9727511"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None/>
            </a:pPr>
            <a:r>
              <a:rPr lang="en-US" altLang="en-US" sz="6500" b="1" dirty="0">
                <a:solidFill>
                  <a:schemeClr val="bg1"/>
                </a:solidFill>
              </a:rPr>
              <a:t>In a world of technology-enhanced mobility options, </a:t>
            </a:r>
            <a:r>
              <a:rPr lang="en-US" altLang="en-US" sz="6500" b="1" dirty="0">
                <a:solidFill>
                  <a:srgbClr val="FFC627"/>
                </a:solidFill>
              </a:rPr>
              <a:t>traditional solutions for sustainable urban transport </a:t>
            </a:r>
            <a:r>
              <a:rPr lang="en-US" altLang="en-US" sz="6500" b="1" dirty="0">
                <a:solidFill>
                  <a:schemeClr val="bg1"/>
                </a:solidFill>
              </a:rPr>
              <a:t>still apply.</a:t>
            </a:r>
          </a:p>
        </p:txBody>
      </p:sp>
    </p:spTree>
    <p:extLst>
      <p:ext uri="{BB962C8B-B14F-4D97-AF65-F5344CB8AC3E}">
        <p14:creationId xmlns:p14="http://schemas.microsoft.com/office/powerpoint/2010/main" val="2937657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12192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5123" name="Rectangle 3"/>
          <p:cNvSpPr>
            <a:spLocks noChangeArrowheads="1"/>
          </p:cNvSpPr>
          <p:nvPr/>
        </p:nvSpPr>
        <p:spPr bwMode="auto">
          <a:xfrm>
            <a:off x="1232244" y="1398984"/>
            <a:ext cx="9727511" cy="175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marL="1143000" indent="-1143000" eaLnBrk="1" hangingPunct="1">
              <a:lnSpc>
                <a:spcPts val="6500"/>
              </a:lnSpc>
              <a:spcBef>
                <a:spcPct val="0"/>
              </a:spcBef>
              <a:spcAft>
                <a:spcPts val="2000"/>
              </a:spcAft>
              <a:buAutoNum type="arabicPeriod"/>
            </a:pPr>
            <a:r>
              <a:rPr lang="en-US" altLang="en-US" sz="6500" b="1" dirty="0">
                <a:solidFill>
                  <a:schemeClr val="bg1"/>
                </a:solidFill>
              </a:rPr>
              <a:t>Make </a:t>
            </a:r>
            <a:r>
              <a:rPr lang="en-US" altLang="en-US" sz="6500" b="1" dirty="0">
                <a:solidFill>
                  <a:srgbClr val="FFC627"/>
                </a:solidFill>
              </a:rPr>
              <a:t>cars more expensive</a:t>
            </a:r>
          </a:p>
        </p:txBody>
      </p:sp>
      <p:sp>
        <p:nvSpPr>
          <p:cNvPr id="4" name="Rectangle 3">
            <a:hlinkClick r:id="rId3"/>
            <a:extLst>
              <a:ext uri="{FF2B5EF4-FFF2-40B4-BE49-F238E27FC236}">
                <a16:creationId xmlns:a16="http://schemas.microsoft.com/office/drawing/2014/main" id="{1CF8F5C8-1E97-4464-A475-BF423991EC8F}"/>
              </a:ext>
            </a:extLst>
          </p:cNvPr>
          <p:cNvSpPr>
            <a:spLocks noChangeArrowheads="1"/>
          </p:cNvSpPr>
          <p:nvPr/>
        </p:nvSpPr>
        <p:spPr bwMode="auto">
          <a:xfrm>
            <a:off x="0" y="4263887"/>
            <a:ext cx="12192000" cy="2594114"/>
          </a:xfrm>
          <a:prstGeom prst="rect">
            <a:avLst/>
          </a:prstGeom>
          <a:solidFill>
            <a:srgbClr val="FFC627"/>
          </a:solidFill>
          <a:ln>
            <a:noFill/>
          </a:ln>
          <a:effectLst>
            <a:outerShdw blurRad="40000" dist="23000" dir="5400000" rotWithShape="0">
              <a:srgbClr val="808080">
                <a:alpha val="34999"/>
              </a:srgbClr>
            </a:outerShdw>
          </a:effectLst>
          <a:extLst/>
        </p:spPr>
        <p:txBody>
          <a:bodyPr anchor="ctr"/>
          <a:lstStyle/>
          <a:p>
            <a:pPr algn="ctr" eaLnBrk="1" fontAlgn="auto" hangingPunct="1">
              <a:spcBef>
                <a:spcPts val="0"/>
              </a:spcBef>
              <a:spcAft>
                <a:spcPts val="0"/>
              </a:spcAft>
              <a:defRPr/>
            </a:pPr>
            <a:endParaRPr lang="en-US" sz="2000">
              <a:solidFill>
                <a:schemeClr val="lt1"/>
              </a:solidFill>
              <a:latin typeface="Arial" pitchFamily="34" charset="0"/>
              <a:ea typeface="+mn-ea"/>
              <a:cs typeface="Arial" pitchFamily="34" charset="0"/>
            </a:endParaRPr>
          </a:p>
        </p:txBody>
      </p:sp>
      <p:sp>
        <p:nvSpPr>
          <p:cNvPr id="5" name="TextBox 6">
            <a:extLst>
              <a:ext uri="{FF2B5EF4-FFF2-40B4-BE49-F238E27FC236}">
                <a16:creationId xmlns:a16="http://schemas.microsoft.com/office/drawing/2014/main" id="{2C239B93-B542-492C-8978-CEF1AC1E3138}"/>
              </a:ext>
            </a:extLst>
          </p:cNvPr>
          <p:cNvSpPr txBox="1">
            <a:spLocks noChangeArrowheads="1"/>
          </p:cNvSpPr>
          <p:nvPr/>
        </p:nvSpPr>
        <p:spPr bwMode="auto">
          <a:xfrm>
            <a:off x="1232244" y="4633039"/>
            <a:ext cx="9693275" cy="1200329"/>
          </a:xfrm>
          <a:prstGeom prst="rect">
            <a:avLst/>
          </a:prstGeom>
          <a:solidFill>
            <a:srgbClr val="FFC62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5888" indent="-115888">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marL="0" indent="0" eaLnBrk="1" hangingPunct="1">
              <a:spcBef>
                <a:spcPct val="0"/>
              </a:spcBef>
              <a:buFontTx/>
              <a:buNone/>
            </a:pPr>
            <a:r>
              <a:rPr lang="en-US" altLang="en-US" sz="3600" b="1" dirty="0">
                <a:solidFill>
                  <a:srgbClr val="000000"/>
                </a:solidFill>
              </a:rPr>
              <a:t>Local governments have the most control over parking: prices and supply.</a:t>
            </a:r>
            <a:endParaRPr lang="en-US" altLang="en-US" sz="3600" b="1" i="1" dirty="0">
              <a:solidFill>
                <a:srgbClr val="000000"/>
              </a:solidFill>
            </a:endParaRPr>
          </a:p>
        </p:txBody>
      </p:sp>
    </p:spTree>
    <p:extLst>
      <p:ext uri="{BB962C8B-B14F-4D97-AF65-F5344CB8AC3E}">
        <p14:creationId xmlns:p14="http://schemas.microsoft.com/office/powerpoint/2010/main" val="283232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12192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5123" name="Rectangle 3"/>
          <p:cNvSpPr>
            <a:spLocks noChangeArrowheads="1"/>
          </p:cNvSpPr>
          <p:nvPr/>
        </p:nvSpPr>
        <p:spPr bwMode="auto">
          <a:xfrm>
            <a:off x="1232244" y="1468558"/>
            <a:ext cx="9727511" cy="175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marL="1143000" indent="-1143000" eaLnBrk="1" hangingPunct="1">
              <a:lnSpc>
                <a:spcPts val="6500"/>
              </a:lnSpc>
              <a:spcBef>
                <a:spcPct val="0"/>
              </a:spcBef>
              <a:buFont typeface="+mj-lt"/>
              <a:buAutoNum type="arabicPeriod" startAt="2"/>
            </a:pPr>
            <a:r>
              <a:rPr lang="en-US" altLang="en-US" sz="6500" b="1" dirty="0">
                <a:solidFill>
                  <a:schemeClr val="bg1"/>
                </a:solidFill>
              </a:rPr>
              <a:t>Invest in </a:t>
            </a:r>
            <a:r>
              <a:rPr lang="en-US" altLang="en-US" sz="6500" b="1" dirty="0">
                <a:solidFill>
                  <a:srgbClr val="FFC627"/>
                </a:solidFill>
              </a:rPr>
              <a:t>sustainable alternatives</a:t>
            </a:r>
          </a:p>
        </p:txBody>
      </p:sp>
      <p:sp>
        <p:nvSpPr>
          <p:cNvPr id="4" name="Rectangle 3">
            <a:hlinkClick r:id="rId3"/>
            <a:extLst>
              <a:ext uri="{FF2B5EF4-FFF2-40B4-BE49-F238E27FC236}">
                <a16:creationId xmlns:a16="http://schemas.microsoft.com/office/drawing/2014/main" id="{1CF8F5C8-1E97-4464-A475-BF423991EC8F}"/>
              </a:ext>
            </a:extLst>
          </p:cNvPr>
          <p:cNvSpPr>
            <a:spLocks noChangeArrowheads="1"/>
          </p:cNvSpPr>
          <p:nvPr/>
        </p:nvSpPr>
        <p:spPr bwMode="auto">
          <a:xfrm>
            <a:off x="0" y="5435601"/>
            <a:ext cx="12192000" cy="1422400"/>
          </a:xfrm>
          <a:prstGeom prst="rect">
            <a:avLst/>
          </a:prstGeom>
          <a:solidFill>
            <a:srgbClr val="FFC627"/>
          </a:solidFill>
          <a:ln>
            <a:noFill/>
          </a:ln>
          <a:effectLst>
            <a:outerShdw blurRad="40000" dist="23000" dir="5400000" rotWithShape="0">
              <a:srgbClr val="808080">
                <a:alpha val="34999"/>
              </a:srgbClr>
            </a:outerShdw>
          </a:effectLst>
          <a:extLst/>
        </p:spPr>
        <p:txBody>
          <a:bodyPr anchor="ctr"/>
          <a:lstStyle/>
          <a:p>
            <a:pPr algn="ctr" eaLnBrk="1" fontAlgn="auto" hangingPunct="1">
              <a:spcBef>
                <a:spcPts val="0"/>
              </a:spcBef>
              <a:spcAft>
                <a:spcPts val="0"/>
              </a:spcAft>
              <a:defRPr/>
            </a:pPr>
            <a:endParaRPr lang="en-US" sz="2000">
              <a:solidFill>
                <a:schemeClr val="lt1"/>
              </a:solidFill>
              <a:latin typeface="Arial" pitchFamily="34" charset="0"/>
              <a:ea typeface="+mn-ea"/>
              <a:cs typeface="Arial" pitchFamily="34" charset="0"/>
            </a:endParaRPr>
          </a:p>
        </p:txBody>
      </p:sp>
      <p:sp>
        <p:nvSpPr>
          <p:cNvPr id="5" name="TextBox 6">
            <a:extLst>
              <a:ext uri="{FF2B5EF4-FFF2-40B4-BE49-F238E27FC236}">
                <a16:creationId xmlns:a16="http://schemas.microsoft.com/office/drawing/2014/main" id="{2C239B93-B542-492C-8978-CEF1AC1E3138}"/>
              </a:ext>
            </a:extLst>
          </p:cNvPr>
          <p:cNvSpPr txBox="1">
            <a:spLocks noChangeArrowheads="1"/>
          </p:cNvSpPr>
          <p:nvPr/>
        </p:nvSpPr>
        <p:spPr bwMode="auto">
          <a:xfrm>
            <a:off x="1197554" y="5546636"/>
            <a:ext cx="10776876" cy="1200329"/>
          </a:xfrm>
          <a:prstGeom prst="rect">
            <a:avLst/>
          </a:prstGeom>
          <a:solidFill>
            <a:srgbClr val="FFC62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5888" indent="-115888">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marL="0" indent="0" eaLnBrk="1" hangingPunct="1">
              <a:spcBef>
                <a:spcPct val="0"/>
              </a:spcBef>
              <a:buFontTx/>
              <a:buNone/>
            </a:pPr>
            <a:r>
              <a:rPr lang="en-US" altLang="en-US" sz="3600" b="1" dirty="0">
                <a:solidFill>
                  <a:srgbClr val="000000"/>
                </a:solidFill>
              </a:rPr>
              <a:t>Walking, biking, and transit: They are already cheap – make them safe and convenient!</a:t>
            </a:r>
          </a:p>
        </p:txBody>
      </p:sp>
      <p:pic>
        <p:nvPicPr>
          <p:cNvPr id="3" name="Graphic 2" descr="Streetcar">
            <a:extLst>
              <a:ext uri="{FF2B5EF4-FFF2-40B4-BE49-F238E27FC236}">
                <a16:creationId xmlns:a16="http://schemas.microsoft.com/office/drawing/2014/main" id="{62C5FA0D-C858-4E86-85A2-E9274CBDB9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85790" y="3051313"/>
            <a:ext cx="2087217" cy="2087217"/>
          </a:xfrm>
          <a:prstGeom prst="rect">
            <a:avLst/>
          </a:prstGeom>
        </p:spPr>
      </p:pic>
      <p:pic>
        <p:nvPicPr>
          <p:cNvPr id="7" name="Graphic 6" descr="Cycling">
            <a:extLst>
              <a:ext uri="{FF2B5EF4-FFF2-40B4-BE49-F238E27FC236}">
                <a16:creationId xmlns:a16="http://schemas.microsoft.com/office/drawing/2014/main" id="{A1F88C88-8A39-40F2-85EE-CF6E583EC3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40742" y="3228014"/>
            <a:ext cx="1910516" cy="1910516"/>
          </a:xfrm>
          <a:prstGeom prst="rect">
            <a:avLst/>
          </a:prstGeom>
        </p:spPr>
      </p:pic>
      <p:pic>
        <p:nvPicPr>
          <p:cNvPr id="10" name="Graphic 9" descr="Walk">
            <a:extLst>
              <a:ext uri="{FF2B5EF4-FFF2-40B4-BE49-F238E27FC236}">
                <a16:creationId xmlns:a16="http://schemas.microsoft.com/office/drawing/2014/main" id="{465B511B-ABEA-4E56-A35E-89628C536B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6547" y="3228014"/>
            <a:ext cx="1910516" cy="1910516"/>
          </a:xfrm>
          <a:prstGeom prst="rect">
            <a:avLst/>
          </a:prstGeom>
        </p:spPr>
      </p:pic>
    </p:spTree>
    <p:extLst>
      <p:ext uri="{BB962C8B-B14F-4D97-AF65-F5344CB8AC3E}">
        <p14:creationId xmlns:p14="http://schemas.microsoft.com/office/powerpoint/2010/main" val="352647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ChangeArrowheads="1"/>
          </p:cNvSpPr>
          <p:nvPr/>
        </p:nvSpPr>
        <p:spPr bwMode="auto">
          <a:xfrm>
            <a:off x="493713" y="1951038"/>
            <a:ext cx="8305800" cy="175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Font typeface="Arial" panose="020B0604020202020204" pitchFamily="34" charset="0"/>
              <a:buNone/>
            </a:pPr>
            <a:r>
              <a:rPr lang="en-US" altLang="en-US" sz="7000" b="1" dirty="0"/>
              <a:t>Thanks for your attention!</a:t>
            </a:r>
          </a:p>
        </p:txBody>
      </p:sp>
      <p:sp>
        <p:nvSpPr>
          <p:cNvPr id="63491" name="Subtitle 2"/>
          <p:cNvSpPr>
            <a:spLocks noGrp="1"/>
          </p:cNvSpPr>
          <p:nvPr>
            <p:ph type="subTitle" idx="1"/>
          </p:nvPr>
        </p:nvSpPr>
        <p:spPr>
          <a:xfrm>
            <a:off x="619126" y="3826923"/>
            <a:ext cx="5016362" cy="538162"/>
          </a:xfrm>
          <a:solidFill>
            <a:srgbClr val="FFC425"/>
          </a:solidFill>
        </p:spPr>
        <p:txBody>
          <a:bodyPr/>
          <a:lstStyle/>
          <a:p>
            <a:pPr algn="l"/>
            <a:r>
              <a:rPr lang="en-US" altLang="en-US" sz="2500" b="1" dirty="0">
                <a:solidFill>
                  <a:schemeClr val="tx1"/>
                </a:solidFill>
              </a:rPr>
              <a:t>deborah.salon@asu.edu</a:t>
            </a:r>
          </a:p>
        </p:txBody>
      </p:sp>
      <p:pic>
        <p:nvPicPr>
          <p:cNvPr id="634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563" y="5557838"/>
            <a:ext cx="29098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A244925-FB34-47F9-89C0-C05255B0670B}"/>
              </a:ext>
            </a:extLst>
          </p:cNvPr>
          <p:cNvSpPr txBox="1"/>
          <p:nvPr/>
        </p:nvSpPr>
        <p:spPr>
          <a:xfrm>
            <a:off x="7677469" y="5530316"/>
            <a:ext cx="4013200" cy="830997"/>
          </a:xfrm>
          <a:prstGeom prst="rect">
            <a:avLst/>
          </a:prstGeom>
          <a:noFill/>
        </p:spPr>
        <p:txBody>
          <a:bodyPr wrap="square" rtlCol="0">
            <a:spAutoFit/>
          </a:bodyPr>
          <a:lstStyle/>
          <a:p>
            <a:r>
              <a:rPr lang="en-US" sz="2400" dirty="0">
                <a:latin typeface="Arial Black" panose="020B0A04020102020204" pitchFamily="34" charset="0"/>
                <a:cs typeface="Arial" panose="020B0604020202020204" pitchFamily="34" charset="0"/>
              </a:rPr>
              <a:t>TOMNET University Transportation Center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E000-6887-46FA-8A29-E808FBF17789}"/>
              </a:ext>
            </a:extLst>
          </p:cNvPr>
          <p:cNvSpPr>
            <a:spLocks noGrp="1"/>
          </p:cNvSpPr>
          <p:nvPr>
            <p:ph type="title"/>
          </p:nvPr>
        </p:nvSpPr>
        <p:spPr/>
        <p:txBody>
          <a:bodyPr/>
          <a:lstStyle/>
          <a:p>
            <a:r>
              <a:rPr lang="en-US" dirty="0"/>
              <a:t>Next Steps …</a:t>
            </a:r>
          </a:p>
        </p:txBody>
      </p:sp>
      <p:sp>
        <p:nvSpPr>
          <p:cNvPr id="3" name="Content Placeholder 2">
            <a:extLst>
              <a:ext uri="{FF2B5EF4-FFF2-40B4-BE49-F238E27FC236}">
                <a16:creationId xmlns:a16="http://schemas.microsoft.com/office/drawing/2014/main" id="{AE016ACE-71A4-4DEC-B260-D7C05EF0CD17}"/>
              </a:ext>
            </a:extLst>
          </p:cNvPr>
          <p:cNvSpPr>
            <a:spLocks noGrp="1"/>
          </p:cNvSpPr>
          <p:nvPr>
            <p:ph idx="1"/>
          </p:nvPr>
        </p:nvSpPr>
        <p:spPr/>
        <p:txBody>
          <a:bodyPr/>
          <a:lstStyle/>
          <a:p>
            <a:r>
              <a:rPr lang="en-US" dirty="0"/>
              <a:t>Add external costs of car use, and redo analysis</a:t>
            </a:r>
          </a:p>
          <a:p>
            <a:r>
              <a:rPr lang="en-US" dirty="0"/>
              <a:t>Look more carefully at variation across cities and households in both car costs and alternative costs</a:t>
            </a:r>
          </a:p>
          <a:p>
            <a:r>
              <a:rPr lang="en-US" dirty="0"/>
              <a:t>Other suggestions?</a:t>
            </a:r>
          </a:p>
        </p:txBody>
      </p:sp>
    </p:spTree>
    <p:extLst>
      <p:ext uri="{BB962C8B-B14F-4D97-AF65-F5344CB8AC3E}">
        <p14:creationId xmlns:p14="http://schemas.microsoft.com/office/powerpoint/2010/main" val="1467989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463CA-942D-4545-8BB2-54B9CB4569BA}"/>
              </a:ext>
            </a:extLst>
          </p:cNvPr>
          <p:cNvSpPr>
            <a:spLocks noGrp="1"/>
          </p:cNvSpPr>
          <p:nvPr>
            <p:ph type="title"/>
          </p:nvPr>
        </p:nvSpPr>
        <p:spPr/>
        <p:txBody>
          <a:bodyPr/>
          <a:lstStyle/>
          <a:p>
            <a:r>
              <a:rPr lang="en-US" dirty="0"/>
              <a:t>Insurance</a:t>
            </a:r>
          </a:p>
        </p:txBody>
      </p:sp>
      <p:sp>
        <p:nvSpPr>
          <p:cNvPr id="3" name="Content Placeholder 2">
            <a:extLst>
              <a:ext uri="{FF2B5EF4-FFF2-40B4-BE49-F238E27FC236}">
                <a16:creationId xmlns:a16="http://schemas.microsoft.com/office/drawing/2014/main" id="{55880CFA-DF4A-403F-B682-8D896AFCB430}"/>
              </a:ext>
            </a:extLst>
          </p:cNvPr>
          <p:cNvSpPr>
            <a:spLocks noGrp="1"/>
          </p:cNvSpPr>
          <p:nvPr>
            <p:ph idx="1"/>
          </p:nvPr>
        </p:nvSpPr>
        <p:spPr>
          <a:xfrm>
            <a:off x="609600" y="1600200"/>
            <a:ext cx="10972800" cy="4791173"/>
          </a:xfrm>
        </p:spPr>
        <p:txBody>
          <a:bodyPr/>
          <a:lstStyle/>
          <a:p>
            <a:pPr marL="0" indent="0">
              <a:buNone/>
            </a:pPr>
            <a:r>
              <a:rPr lang="en-US" dirty="0"/>
              <a:t>Car insurance premiums depend on a wide variety of factors:</a:t>
            </a:r>
          </a:p>
          <a:p>
            <a:pPr lvl="1"/>
            <a:r>
              <a:rPr lang="en-US" dirty="0"/>
              <a:t>characteristics of the car itself</a:t>
            </a:r>
          </a:p>
          <a:p>
            <a:pPr lvl="1"/>
            <a:r>
              <a:rPr lang="en-US" dirty="0"/>
              <a:t>the primary driver’s individual safety record, demographic characteristics, and credit score</a:t>
            </a:r>
          </a:p>
          <a:p>
            <a:pPr lvl="1"/>
            <a:r>
              <a:rPr lang="en-US" dirty="0"/>
              <a:t>the address where the car is insured</a:t>
            </a:r>
          </a:p>
          <a:p>
            <a:pPr lvl="1"/>
            <a:r>
              <a:rPr lang="en-US" dirty="0"/>
              <a:t>how far the car is driven</a:t>
            </a:r>
          </a:p>
          <a:p>
            <a:pPr lvl="1"/>
            <a:r>
              <a:rPr lang="en-US" dirty="0"/>
              <a:t>whether there are multiple cars in the household</a:t>
            </a:r>
          </a:p>
          <a:p>
            <a:pPr lvl="1"/>
            <a:r>
              <a:rPr lang="en-US" dirty="0"/>
              <a:t>the household’s choice of how much insurance to buy</a:t>
            </a:r>
          </a:p>
        </p:txBody>
      </p:sp>
    </p:spTree>
    <p:extLst>
      <p:ext uri="{BB962C8B-B14F-4D97-AF65-F5344CB8AC3E}">
        <p14:creationId xmlns:p14="http://schemas.microsoft.com/office/powerpoint/2010/main" val="3539521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B83761-6A65-4030-8C6D-CBFE8A91E47A}"/>
              </a:ext>
            </a:extLst>
          </p:cNvPr>
          <p:cNvSpPr/>
          <p:nvPr/>
        </p:nvSpPr>
        <p:spPr>
          <a:xfrm>
            <a:off x="1357460" y="5167460"/>
            <a:ext cx="7833674" cy="575035"/>
          </a:xfrm>
          <a:prstGeom prst="rect">
            <a:avLst/>
          </a:prstGeom>
          <a:solidFill>
            <a:srgbClr val="FFC6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F38B903-7C3D-40EE-9EB1-CDA4A7ED20E8}"/>
              </a:ext>
            </a:extLst>
          </p:cNvPr>
          <p:cNvSpPr/>
          <p:nvPr/>
        </p:nvSpPr>
        <p:spPr>
          <a:xfrm>
            <a:off x="1357460" y="4620706"/>
            <a:ext cx="3987538" cy="575035"/>
          </a:xfrm>
          <a:prstGeom prst="rect">
            <a:avLst/>
          </a:prstGeom>
          <a:solidFill>
            <a:srgbClr val="FFC6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1D3FE50-4E63-4AC7-8F70-1FE43CCF221F}"/>
              </a:ext>
            </a:extLst>
          </p:cNvPr>
          <p:cNvSpPr/>
          <p:nvPr/>
        </p:nvSpPr>
        <p:spPr>
          <a:xfrm>
            <a:off x="1357459" y="3581402"/>
            <a:ext cx="2460397" cy="575035"/>
          </a:xfrm>
          <a:prstGeom prst="rect">
            <a:avLst/>
          </a:prstGeom>
          <a:solidFill>
            <a:srgbClr val="FFC6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27AC448-8542-4CE7-9C18-DA1843B07729}"/>
              </a:ext>
            </a:extLst>
          </p:cNvPr>
          <p:cNvSpPr/>
          <p:nvPr/>
        </p:nvSpPr>
        <p:spPr>
          <a:xfrm>
            <a:off x="8374144" y="3188617"/>
            <a:ext cx="2202730" cy="575035"/>
          </a:xfrm>
          <a:prstGeom prst="rect">
            <a:avLst/>
          </a:prstGeom>
          <a:solidFill>
            <a:srgbClr val="FFC6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9BF69CE-ADD4-497A-BEB7-32EC4DD7D393}"/>
              </a:ext>
            </a:extLst>
          </p:cNvPr>
          <p:cNvSpPr/>
          <p:nvPr/>
        </p:nvSpPr>
        <p:spPr>
          <a:xfrm>
            <a:off x="1357460" y="2667785"/>
            <a:ext cx="4920792" cy="575035"/>
          </a:xfrm>
          <a:prstGeom prst="rect">
            <a:avLst/>
          </a:prstGeom>
          <a:solidFill>
            <a:srgbClr val="FFC6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5463CA-942D-4545-8BB2-54B9CB4569BA}"/>
              </a:ext>
            </a:extLst>
          </p:cNvPr>
          <p:cNvSpPr>
            <a:spLocks noGrp="1"/>
          </p:cNvSpPr>
          <p:nvPr>
            <p:ph type="title"/>
          </p:nvPr>
        </p:nvSpPr>
        <p:spPr/>
        <p:txBody>
          <a:bodyPr/>
          <a:lstStyle/>
          <a:p>
            <a:r>
              <a:rPr lang="en-US" dirty="0"/>
              <a:t>Insurance</a:t>
            </a:r>
          </a:p>
        </p:txBody>
      </p:sp>
      <p:sp>
        <p:nvSpPr>
          <p:cNvPr id="3" name="Content Placeholder 2">
            <a:extLst>
              <a:ext uri="{FF2B5EF4-FFF2-40B4-BE49-F238E27FC236}">
                <a16:creationId xmlns:a16="http://schemas.microsoft.com/office/drawing/2014/main" id="{55880CFA-DF4A-403F-B682-8D896AFCB430}"/>
              </a:ext>
            </a:extLst>
          </p:cNvPr>
          <p:cNvSpPr>
            <a:spLocks noGrp="1"/>
          </p:cNvSpPr>
          <p:nvPr>
            <p:ph idx="1"/>
          </p:nvPr>
        </p:nvSpPr>
        <p:spPr>
          <a:xfrm>
            <a:off x="609600" y="1600200"/>
            <a:ext cx="10972800" cy="4791173"/>
          </a:xfrm>
        </p:spPr>
        <p:txBody>
          <a:bodyPr/>
          <a:lstStyle/>
          <a:p>
            <a:pPr marL="0" indent="0">
              <a:buNone/>
            </a:pPr>
            <a:r>
              <a:rPr lang="en-US" dirty="0"/>
              <a:t>Car insurance premiums depend on a wide variety of factors:</a:t>
            </a:r>
          </a:p>
          <a:p>
            <a:pPr lvl="1"/>
            <a:r>
              <a:rPr lang="en-US" dirty="0"/>
              <a:t>characteristics of the car itself</a:t>
            </a:r>
          </a:p>
          <a:p>
            <a:pPr lvl="1"/>
            <a:r>
              <a:rPr lang="en-US" dirty="0"/>
              <a:t>the primary driver’s individual safety record, demographic characteristics, and credit score</a:t>
            </a:r>
          </a:p>
          <a:p>
            <a:pPr lvl="1"/>
            <a:r>
              <a:rPr lang="en-US" dirty="0"/>
              <a:t>the address where the car is insured</a:t>
            </a:r>
          </a:p>
          <a:p>
            <a:pPr lvl="1"/>
            <a:r>
              <a:rPr lang="en-US" dirty="0"/>
              <a:t>how far the car is driven </a:t>
            </a:r>
          </a:p>
          <a:p>
            <a:pPr lvl="1"/>
            <a:r>
              <a:rPr lang="en-US" dirty="0"/>
              <a:t>whether there are multiple cars in the household</a:t>
            </a:r>
          </a:p>
          <a:p>
            <a:pPr lvl="1"/>
            <a:r>
              <a:rPr lang="en-US" dirty="0"/>
              <a:t>the household’s choice of how much insurance to buy</a:t>
            </a:r>
          </a:p>
        </p:txBody>
      </p:sp>
    </p:spTree>
    <p:extLst>
      <p:ext uri="{BB962C8B-B14F-4D97-AF65-F5344CB8AC3E}">
        <p14:creationId xmlns:p14="http://schemas.microsoft.com/office/powerpoint/2010/main" val="1935324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FAABB9B-E9D5-4387-A1C9-67263C228839}"/>
              </a:ext>
            </a:extLst>
          </p:cNvPr>
          <p:cNvGraphicFramePr>
            <a:graphicFrameLocks noGrp="1"/>
          </p:cNvGraphicFramePr>
          <p:nvPr>
            <p:ph idx="1"/>
            <p:extLst/>
          </p:nvPr>
        </p:nvGraphicFramePr>
        <p:xfrm>
          <a:off x="711201" y="1869440"/>
          <a:ext cx="4937760" cy="4480560"/>
        </p:xfrm>
        <a:graphic>
          <a:graphicData uri="http://schemas.openxmlformats.org/drawingml/2006/table">
            <a:tbl>
              <a:tblPr firstRow="1" bandRow="1">
                <a:tableStyleId>{5C22544A-7EE6-4342-B048-85BDC9FD1C3A}</a:tableStyleId>
              </a:tblPr>
              <a:tblGrid>
                <a:gridCol w="2062479">
                  <a:extLst>
                    <a:ext uri="{9D8B030D-6E8A-4147-A177-3AD203B41FA5}">
                      <a16:colId xmlns:a16="http://schemas.microsoft.com/office/drawing/2014/main" val="2549997833"/>
                    </a:ext>
                  </a:extLst>
                </a:gridCol>
                <a:gridCol w="1493520">
                  <a:extLst>
                    <a:ext uri="{9D8B030D-6E8A-4147-A177-3AD203B41FA5}">
                      <a16:colId xmlns:a16="http://schemas.microsoft.com/office/drawing/2014/main" val="1390651148"/>
                    </a:ext>
                  </a:extLst>
                </a:gridCol>
                <a:gridCol w="1381761">
                  <a:extLst>
                    <a:ext uri="{9D8B030D-6E8A-4147-A177-3AD203B41FA5}">
                      <a16:colId xmlns:a16="http://schemas.microsoft.com/office/drawing/2014/main" val="3519841173"/>
                    </a:ext>
                  </a:extLst>
                </a:gridCol>
              </a:tblGrid>
              <a:tr h="447040">
                <a:tc>
                  <a:txBody>
                    <a:bodyPr/>
                    <a:lstStyle/>
                    <a:p>
                      <a:endParaRPr lang="en-US" sz="2400" dirty="0"/>
                    </a:p>
                  </a:txBody>
                  <a:tcPr/>
                </a:tc>
                <a:tc>
                  <a:txBody>
                    <a:bodyPr/>
                    <a:lstStyle/>
                    <a:p>
                      <a:r>
                        <a:rPr lang="en-US" sz="2400" dirty="0"/>
                        <a:t>Coef.</a:t>
                      </a:r>
                    </a:p>
                  </a:txBody>
                  <a:tcPr/>
                </a:tc>
                <a:tc>
                  <a:txBody>
                    <a:bodyPr/>
                    <a:lstStyle/>
                    <a:p>
                      <a:r>
                        <a:rPr lang="en-US" sz="2400" dirty="0"/>
                        <a:t>S.E.</a:t>
                      </a:r>
                    </a:p>
                  </a:txBody>
                  <a:tcPr/>
                </a:tc>
                <a:extLst>
                  <a:ext uri="{0D108BD9-81ED-4DB2-BD59-A6C34878D82A}">
                    <a16:rowId xmlns:a16="http://schemas.microsoft.com/office/drawing/2014/main" val="3248829904"/>
                  </a:ext>
                </a:extLst>
              </a:tr>
              <a:tr h="447040">
                <a:tc>
                  <a:txBody>
                    <a:bodyPr/>
                    <a:lstStyle/>
                    <a:p>
                      <a:r>
                        <a:rPr lang="en-US" sz="2400" i="1" dirty="0"/>
                        <a:t># Proletarian:</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372015185"/>
                  </a:ext>
                </a:extLst>
              </a:tr>
              <a:tr h="447040">
                <a:tc>
                  <a:txBody>
                    <a:bodyPr/>
                    <a:lstStyle/>
                    <a:p>
                      <a:r>
                        <a:rPr lang="en-US" sz="2400" dirty="0"/>
                        <a:t>1994 and older</a:t>
                      </a:r>
                    </a:p>
                  </a:txBody>
                  <a:tcPr/>
                </a:tc>
                <a:tc>
                  <a:txBody>
                    <a:bodyPr/>
                    <a:lstStyle/>
                    <a:p>
                      <a:r>
                        <a:rPr lang="en-US" sz="2400" dirty="0"/>
                        <a:t>255</a:t>
                      </a:r>
                    </a:p>
                  </a:txBody>
                  <a:tcPr/>
                </a:tc>
                <a:tc>
                  <a:txBody>
                    <a:bodyPr/>
                    <a:lstStyle/>
                    <a:p>
                      <a:r>
                        <a:rPr lang="en-US" sz="2400" dirty="0"/>
                        <a:t>46</a:t>
                      </a:r>
                    </a:p>
                  </a:txBody>
                  <a:tcPr/>
                </a:tc>
                <a:extLst>
                  <a:ext uri="{0D108BD9-81ED-4DB2-BD59-A6C34878D82A}">
                    <a16:rowId xmlns:a16="http://schemas.microsoft.com/office/drawing/2014/main" val="1222964800"/>
                  </a:ext>
                </a:extLst>
              </a:tr>
              <a:tr h="447040">
                <a:tc>
                  <a:txBody>
                    <a:bodyPr/>
                    <a:lstStyle/>
                    <a:p>
                      <a:r>
                        <a:rPr lang="en-US" sz="2400" dirty="0"/>
                        <a:t>1995-1999</a:t>
                      </a:r>
                    </a:p>
                  </a:txBody>
                  <a:tcPr/>
                </a:tc>
                <a:tc>
                  <a:txBody>
                    <a:bodyPr/>
                    <a:lstStyle/>
                    <a:p>
                      <a:r>
                        <a:rPr lang="en-US" sz="2400" dirty="0"/>
                        <a:t>489</a:t>
                      </a:r>
                    </a:p>
                  </a:txBody>
                  <a:tcPr/>
                </a:tc>
                <a:tc>
                  <a:txBody>
                    <a:bodyPr/>
                    <a:lstStyle/>
                    <a:p>
                      <a:r>
                        <a:rPr lang="en-US" sz="2400" dirty="0"/>
                        <a:t>48</a:t>
                      </a:r>
                    </a:p>
                  </a:txBody>
                  <a:tcPr/>
                </a:tc>
                <a:extLst>
                  <a:ext uri="{0D108BD9-81ED-4DB2-BD59-A6C34878D82A}">
                    <a16:rowId xmlns:a16="http://schemas.microsoft.com/office/drawing/2014/main" val="725762317"/>
                  </a:ext>
                </a:extLst>
              </a:tr>
              <a:tr h="447040">
                <a:tc>
                  <a:txBody>
                    <a:bodyPr/>
                    <a:lstStyle/>
                    <a:p>
                      <a:r>
                        <a:rPr lang="en-US" sz="2400" dirty="0"/>
                        <a:t>2000-2004</a:t>
                      </a:r>
                    </a:p>
                  </a:txBody>
                  <a:tcPr/>
                </a:tc>
                <a:tc>
                  <a:txBody>
                    <a:bodyPr/>
                    <a:lstStyle/>
                    <a:p>
                      <a:r>
                        <a:rPr lang="en-US" sz="2400" dirty="0"/>
                        <a:t>653</a:t>
                      </a:r>
                    </a:p>
                  </a:txBody>
                  <a:tcPr/>
                </a:tc>
                <a:tc>
                  <a:txBody>
                    <a:bodyPr/>
                    <a:lstStyle/>
                    <a:p>
                      <a:r>
                        <a:rPr lang="en-US" sz="2400" dirty="0"/>
                        <a:t>32</a:t>
                      </a:r>
                    </a:p>
                  </a:txBody>
                  <a:tcPr/>
                </a:tc>
                <a:extLst>
                  <a:ext uri="{0D108BD9-81ED-4DB2-BD59-A6C34878D82A}">
                    <a16:rowId xmlns:a16="http://schemas.microsoft.com/office/drawing/2014/main" val="2325074858"/>
                  </a:ext>
                </a:extLst>
              </a:tr>
              <a:tr h="447040">
                <a:tc>
                  <a:txBody>
                    <a:bodyPr/>
                    <a:lstStyle/>
                    <a:p>
                      <a:r>
                        <a:rPr lang="en-US" sz="2400" dirty="0"/>
                        <a:t>2005-2009</a:t>
                      </a:r>
                    </a:p>
                  </a:txBody>
                  <a:tcPr/>
                </a:tc>
                <a:tc>
                  <a:txBody>
                    <a:bodyPr/>
                    <a:lstStyle/>
                    <a:p>
                      <a:r>
                        <a:rPr lang="en-US" sz="2400" dirty="0"/>
                        <a:t>619</a:t>
                      </a:r>
                    </a:p>
                  </a:txBody>
                  <a:tcPr/>
                </a:tc>
                <a:tc>
                  <a:txBody>
                    <a:bodyPr/>
                    <a:lstStyle/>
                    <a:p>
                      <a:r>
                        <a:rPr lang="en-US" sz="2400" dirty="0"/>
                        <a:t>28</a:t>
                      </a:r>
                    </a:p>
                  </a:txBody>
                  <a:tcPr/>
                </a:tc>
                <a:extLst>
                  <a:ext uri="{0D108BD9-81ED-4DB2-BD59-A6C34878D82A}">
                    <a16:rowId xmlns:a16="http://schemas.microsoft.com/office/drawing/2014/main" val="2829376596"/>
                  </a:ext>
                </a:extLst>
              </a:tr>
              <a:tr h="447040">
                <a:tc>
                  <a:txBody>
                    <a:bodyPr/>
                    <a:lstStyle/>
                    <a:p>
                      <a:r>
                        <a:rPr lang="en-US" sz="2400" dirty="0"/>
                        <a:t>2010-2014</a:t>
                      </a:r>
                    </a:p>
                  </a:txBody>
                  <a:tcPr/>
                </a:tc>
                <a:tc>
                  <a:txBody>
                    <a:bodyPr/>
                    <a:lstStyle/>
                    <a:p>
                      <a:r>
                        <a:rPr lang="en-US" sz="2400" dirty="0"/>
                        <a:t>602</a:t>
                      </a:r>
                    </a:p>
                  </a:txBody>
                  <a:tcPr/>
                </a:tc>
                <a:tc>
                  <a:txBody>
                    <a:bodyPr/>
                    <a:lstStyle/>
                    <a:p>
                      <a:r>
                        <a:rPr lang="en-US" sz="2400" dirty="0"/>
                        <a:t>28</a:t>
                      </a:r>
                    </a:p>
                  </a:txBody>
                  <a:tcPr/>
                </a:tc>
                <a:extLst>
                  <a:ext uri="{0D108BD9-81ED-4DB2-BD59-A6C34878D82A}">
                    <a16:rowId xmlns:a16="http://schemas.microsoft.com/office/drawing/2014/main" val="331161667"/>
                  </a:ext>
                </a:extLst>
              </a:tr>
              <a:tr h="447040">
                <a:tc>
                  <a:txBody>
                    <a:bodyPr/>
                    <a:lstStyle/>
                    <a:p>
                      <a:r>
                        <a:rPr lang="en-US" sz="2400" dirty="0"/>
                        <a:t>2015-2019</a:t>
                      </a:r>
                    </a:p>
                  </a:txBody>
                  <a:tcPr/>
                </a:tc>
                <a:tc>
                  <a:txBody>
                    <a:bodyPr/>
                    <a:lstStyle/>
                    <a:p>
                      <a:r>
                        <a:rPr lang="en-US" sz="2400" dirty="0"/>
                        <a:t>327</a:t>
                      </a:r>
                    </a:p>
                  </a:txBody>
                  <a:tcPr/>
                </a:tc>
                <a:tc>
                  <a:txBody>
                    <a:bodyPr/>
                    <a:lstStyle/>
                    <a:p>
                      <a:r>
                        <a:rPr lang="en-US" sz="2400" dirty="0"/>
                        <a:t>58</a:t>
                      </a:r>
                    </a:p>
                  </a:txBody>
                  <a:tcPr/>
                </a:tc>
                <a:extLst>
                  <a:ext uri="{0D108BD9-81ED-4DB2-BD59-A6C34878D82A}">
                    <a16:rowId xmlns:a16="http://schemas.microsoft.com/office/drawing/2014/main" val="1463900458"/>
                  </a:ext>
                </a:extLst>
              </a:tr>
              <a:tr h="447040">
                <a:tc gridSpan="3">
                  <a:txBody>
                    <a:bodyPr/>
                    <a:lstStyle/>
                    <a:p>
                      <a:r>
                        <a:rPr lang="en-US" sz="2400" dirty="0"/>
                        <a:t>N = 11,763</a:t>
                      </a:r>
                    </a:p>
                  </a:txBody>
                  <a:tcPr/>
                </a:tc>
                <a:tc hMerge="1">
                  <a:txBody>
                    <a:bodyPr/>
                    <a:lstStyle/>
                    <a:p>
                      <a:endParaRPr lang="en-US" sz="2400" dirty="0"/>
                    </a:p>
                  </a:txBody>
                  <a:tcPr/>
                </a:tc>
                <a:tc hMerge="1">
                  <a:txBody>
                    <a:bodyPr/>
                    <a:lstStyle/>
                    <a:p>
                      <a:endParaRPr lang="en-US" sz="2400" dirty="0"/>
                    </a:p>
                  </a:txBody>
                  <a:tcPr/>
                </a:tc>
                <a:extLst>
                  <a:ext uri="{0D108BD9-81ED-4DB2-BD59-A6C34878D82A}">
                    <a16:rowId xmlns:a16="http://schemas.microsoft.com/office/drawing/2014/main" val="2475195496"/>
                  </a:ext>
                </a:extLst>
              </a:tr>
            </a:tbl>
          </a:graphicData>
        </a:graphic>
      </p:graphicFrame>
      <p:graphicFrame>
        <p:nvGraphicFramePr>
          <p:cNvPr id="5" name="Content Placeholder 3">
            <a:extLst>
              <a:ext uri="{FF2B5EF4-FFF2-40B4-BE49-F238E27FC236}">
                <a16:creationId xmlns:a16="http://schemas.microsoft.com/office/drawing/2014/main" id="{9391FBC9-0940-4620-9248-5FBA65D62E15}"/>
              </a:ext>
            </a:extLst>
          </p:cNvPr>
          <p:cNvGraphicFramePr>
            <a:graphicFrameLocks/>
          </p:cNvGraphicFramePr>
          <p:nvPr>
            <p:extLst/>
          </p:nvPr>
        </p:nvGraphicFramePr>
        <p:xfrm>
          <a:off x="6482081" y="1869440"/>
          <a:ext cx="4937760" cy="4480560"/>
        </p:xfrm>
        <a:graphic>
          <a:graphicData uri="http://schemas.openxmlformats.org/drawingml/2006/table">
            <a:tbl>
              <a:tblPr firstRow="1" bandRow="1">
                <a:tableStyleId>{5C22544A-7EE6-4342-B048-85BDC9FD1C3A}</a:tableStyleId>
              </a:tblPr>
              <a:tblGrid>
                <a:gridCol w="2062479">
                  <a:extLst>
                    <a:ext uri="{9D8B030D-6E8A-4147-A177-3AD203B41FA5}">
                      <a16:colId xmlns:a16="http://schemas.microsoft.com/office/drawing/2014/main" val="2549997833"/>
                    </a:ext>
                  </a:extLst>
                </a:gridCol>
                <a:gridCol w="1493520">
                  <a:extLst>
                    <a:ext uri="{9D8B030D-6E8A-4147-A177-3AD203B41FA5}">
                      <a16:colId xmlns:a16="http://schemas.microsoft.com/office/drawing/2014/main" val="1390651148"/>
                    </a:ext>
                  </a:extLst>
                </a:gridCol>
                <a:gridCol w="1381761">
                  <a:extLst>
                    <a:ext uri="{9D8B030D-6E8A-4147-A177-3AD203B41FA5}">
                      <a16:colId xmlns:a16="http://schemas.microsoft.com/office/drawing/2014/main" val="3519841173"/>
                    </a:ext>
                  </a:extLst>
                </a:gridCol>
              </a:tblGrid>
              <a:tr h="447040">
                <a:tc>
                  <a:txBody>
                    <a:bodyPr/>
                    <a:lstStyle/>
                    <a:p>
                      <a:endParaRPr lang="en-US" sz="2400" dirty="0"/>
                    </a:p>
                  </a:txBody>
                  <a:tcPr/>
                </a:tc>
                <a:tc>
                  <a:txBody>
                    <a:bodyPr/>
                    <a:lstStyle/>
                    <a:p>
                      <a:r>
                        <a:rPr lang="en-US" sz="2400" dirty="0"/>
                        <a:t>Coef.</a:t>
                      </a:r>
                    </a:p>
                  </a:txBody>
                  <a:tcPr/>
                </a:tc>
                <a:tc>
                  <a:txBody>
                    <a:bodyPr/>
                    <a:lstStyle/>
                    <a:p>
                      <a:r>
                        <a:rPr lang="en-US" sz="2400" dirty="0"/>
                        <a:t>S.E.</a:t>
                      </a:r>
                    </a:p>
                  </a:txBody>
                  <a:tcPr/>
                </a:tc>
                <a:extLst>
                  <a:ext uri="{0D108BD9-81ED-4DB2-BD59-A6C34878D82A}">
                    <a16:rowId xmlns:a16="http://schemas.microsoft.com/office/drawing/2014/main" val="3248829904"/>
                  </a:ext>
                </a:extLst>
              </a:tr>
              <a:tr h="447040">
                <a:tc>
                  <a:txBody>
                    <a:bodyPr/>
                    <a:lstStyle/>
                    <a:p>
                      <a:r>
                        <a:rPr lang="en-US" sz="2400" i="1" dirty="0"/>
                        <a:t># Luxury:</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372015185"/>
                  </a:ext>
                </a:extLst>
              </a:tr>
              <a:tr h="447040">
                <a:tc>
                  <a:txBody>
                    <a:bodyPr/>
                    <a:lstStyle/>
                    <a:p>
                      <a:r>
                        <a:rPr lang="en-US" sz="2400" dirty="0"/>
                        <a:t>1994 and older</a:t>
                      </a:r>
                    </a:p>
                  </a:txBody>
                  <a:tcPr/>
                </a:tc>
                <a:tc>
                  <a:txBody>
                    <a:bodyPr/>
                    <a:lstStyle/>
                    <a:p>
                      <a:r>
                        <a:rPr lang="en-US" sz="2400" dirty="0"/>
                        <a:t>581</a:t>
                      </a:r>
                    </a:p>
                  </a:txBody>
                  <a:tcPr/>
                </a:tc>
                <a:tc>
                  <a:txBody>
                    <a:bodyPr/>
                    <a:lstStyle/>
                    <a:p>
                      <a:r>
                        <a:rPr lang="en-US" sz="2400" dirty="0"/>
                        <a:t>266</a:t>
                      </a:r>
                    </a:p>
                  </a:txBody>
                  <a:tcPr/>
                </a:tc>
                <a:extLst>
                  <a:ext uri="{0D108BD9-81ED-4DB2-BD59-A6C34878D82A}">
                    <a16:rowId xmlns:a16="http://schemas.microsoft.com/office/drawing/2014/main" val="1222964800"/>
                  </a:ext>
                </a:extLst>
              </a:tr>
              <a:tr h="447040">
                <a:tc>
                  <a:txBody>
                    <a:bodyPr/>
                    <a:lstStyle/>
                    <a:p>
                      <a:r>
                        <a:rPr lang="en-US" sz="2400" dirty="0"/>
                        <a:t>1995-1999</a:t>
                      </a:r>
                    </a:p>
                  </a:txBody>
                  <a:tcPr/>
                </a:tc>
                <a:tc>
                  <a:txBody>
                    <a:bodyPr/>
                    <a:lstStyle/>
                    <a:p>
                      <a:r>
                        <a:rPr lang="en-US" sz="2400" dirty="0"/>
                        <a:t>1087</a:t>
                      </a:r>
                    </a:p>
                  </a:txBody>
                  <a:tcPr/>
                </a:tc>
                <a:tc>
                  <a:txBody>
                    <a:bodyPr/>
                    <a:lstStyle/>
                    <a:p>
                      <a:r>
                        <a:rPr lang="en-US" sz="2400" dirty="0"/>
                        <a:t>191</a:t>
                      </a:r>
                    </a:p>
                  </a:txBody>
                  <a:tcPr/>
                </a:tc>
                <a:extLst>
                  <a:ext uri="{0D108BD9-81ED-4DB2-BD59-A6C34878D82A}">
                    <a16:rowId xmlns:a16="http://schemas.microsoft.com/office/drawing/2014/main" val="725762317"/>
                  </a:ext>
                </a:extLst>
              </a:tr>
              <a:tr h="447040">
                <a:tc>
                  <a:txBody>
                    <a:bodyPr/>
                    <a:lstStyle/>
                    <a:p>
                      <a:r>
                        <a:rPr lang="en-US" sz="2400" dirty="0"/>
                        <a:t>2000-2004</a:t>
                      </a:r>
                    </a:p>
                  </a:txBody>
                  <a:tcPr/>
                </a:tc>
                <a:tc>
                  <a:txBody>
                    <a:bodyPr/>
                    <a:lstStyle/>
                    <a:p>
                      <a:r>
                        <a:rPr lang="en-US" sz="2400" dirty="0"/>
                        <a:t>1002</a:t>
                      </a:r>
                    </a:p>
                  </a:txBody>
                  <a:tcPr/>
                </a:tc>
                <a:tc>
                  <a:txBody>
                    <a:bodyPr/>
                    <a:lstStyle/>
                    <a:p>
                      <a:r>
                        <a:rPr lang="en-US" sz="2400" dirty="0"/>
                        <a:t>107</a:t>
                      </a:r>
                    </a:p>
                  </a:txBody>
                  <a:tcPr/>
                </a:tc>
                <a:extLst>
                  <a:ext uri="{0D108BD9-81ED-4DB2-BD59-A6C34878D82A}">
                    <a16:rowId xmlns:a16="http://schemas.microsoft.com/office/drawing/2014/main" val="2325074858"/>
                  </a:ext>
                </a:extLst>
              </a:tr>
              <a:tr h="447040">
                <a:tc>
                  <a:txBody>
                    <a:bodyPr/>
                    <a:lstStyle/>
                    <a:p>
                      <a:r>
                        <a:rPr lang="en-US" sz="2400" dirty="0"/>
                        <a:t>2005-2009</a:t>
                      </a:r>
                    </a:p>
                  </a:txBody>
                  <a:tcPr/>
                </a:tc>
                <a:tc>
                  <a:txBody>
                    <a:bodyPr/>
                    <a:lstStyle/>
                    <a:p>
                      <a:r>
                        <a:rPr lang="en-US" sz="2400" dirty="0"/>
                        <a:t>1237</a:t>
                      </a:r>
                    </a:p>
                  </a:txBody>
                  <a:tcPr/>
                </a:tc>
                <a:tc>
                  <a:txBody>
                    <a:bodyPr/>
                    <a:lstStyle/>
                    <a:p>
                      <a:r>
                        <a:rPr lang="en-US" sz="2400" dirty="0"/>
                        <a:t>100</a:t>
                      </a:r>
                    </a:p>
                  </a:txBody>
                  <a:tcPr/>
                </a:tc>
                <a:extLst>
                  <a:ext uri="{0D108BD9-81ED-4DB2-BD59-A6C34878D82A}">
                    <a16:rowId xmlns:a16="http://schemas.microsoft.com/office/drawing/2014/main" val="2829376596"/>
                  </a:ext>
                </a:extLst>
              </a:tr>
              <a:tr h="447040">
                <a:tc>
                  <a:txBody>
                    <a:bodyPr/>
                    <a:lstStyle/>
                    <a:p>
                      <a:r>
                        <a:rPr lang="en-US" sz="2400" dirty="0"/>
                        <a:t>2010-2014</a:t>
                      </a:r>
                    </a:p>
                  </a:txBody>
                  <a:tcPr/>
                </a:tc>
                <a:tc>
                  <a:txBody>
                    <a:bodyPr/>
                    <a:lstStyle/>
                    <a:p>
                      <a:r>
                        <a:rPr lang="en-US" sz="2400" dirty="0"/>
                        <a:t>1060</a:t>
                      </a:r>
                    </a:p>
                  </a:txBody>
                  <a:tcPr/>
                </a:tc>
                <a:tc>
                  <a:txBody>
                    <a:bodyPr/>
                    <a:lstStyle/>
                    <a:p>
                      <a:r>
                        <a:rPr lang="en-US" sz="2400" dirty="0"/>
                        <a:t>102</a:t>
                      </a:r>
                    </a:p>
                  </a:txBody>
                  <a:tcPr/>
                </a:tc>
                <a:extLst>
                  <a:ext uri="{0D108BD9-81ED-4DB2-BD59-A6C34878D82A}">
                    <a16:rowId xmlns:a16="http://schemas.microsoft.com/office/drawing/2014/main" val="331161667"/>
                  </a:ext>
                </a:extLst>
              </a:tr>
              <a:tr h="335280">
                <a:tc>
                  <a:txBody>
                    <a:bodyPr/>
                    <a:lstStyle/>
                    <a:p>
                      <a:r>
                        <a:rPr lang="en-US" sz="2400" dirty="0"/>
                        <a:t>2015-2019</a:t>
                      </a:r>
                    </a:p>
                  </a:txBody>
                  <a:tcPr/>
                </a:tc>
                <a:tc>
                  <a:txBody>
                    <a:bodyPr/>
                    <a:lstStyle/>
                    <a:p>
                      <a:r>
                        <a:rPr lang="en-US" sz="2400" dirty="0"/>
                        <a:t>831</a:t>
                      </a:r>
                    </a:p>
                  </a:txBody>
                  <a:tcPr/>
                </a:tc>
                <a:tc>
                  <a:txBody>
                    <a:bodyPr/>
                    <a:lstStyle/>
                    <a:p>
                      <a:r>
                        <a:rPr lang="en-US" sz="2400" dirty="0"/>
                        <a:t>241</a:t>
                      </a:r>
                    </a:p>
                  </a:txBody>
                  <a:tcPr/>
                </a:tc>
                <a:extLst>
                  <a:ext uri="{0D108BD9-81ED-4DB2-BD59-A6C34878D82A}">
                    <a16:rowId xmlns:a16="http://schemas.microsoft.com/office/drawing/2014/main" val="1463900458"/>
                  </a:ext>
                </a:extLst>
              </a:tr>
              <a:tr h="335280">
                <a:tc gridSpan="3">
                  <a:txBody>
                    <a:bodyPr/>
                    <a:lstStyle/>
                    <a:p>
                      <a:r>
                        <a:rPr lang="en-US" sz="2400" dirty="0"/>
                        <a:t>R</a:t>
                      </a:r>
                      <a:r>
                        <a:rPr lang="en-US" sz="2400" baseline="30000" dirty="0"/>
                        <a:t>2 </a:t>
                      </a:r>
                      <a:r>
                        <a:rPr lang="en-US" sz="2400" dirty="0"/>
                        <a:t>= 0.24</a:t>
                      </a:r>
                    </a:p>
                  </a:txBody>
                  <a:tcPr/>
                </a:tc>
                <a:tc hMerge="1">
                  <a:txBody>
                    <a:bodyPr/>
                    <a:lstStyle/>
                    <a:p>
                      <a:endParaRPr lang="en-US" sz="2400" dirty="0"/>
                    </a:p>
                  </a:txBody>
                  <a:tcPr/>
                </a:tc>
                <a:tc hMerge="1">
                  <a:txBody>
                    <a:bodyPr/>
                    <a:lstStyle/>
                    <a:p>
                      <a:endParaRPr lang="en-US" sz="2400" dirty="0"/>
                    </a:p>
                  </a:txBody>
                  <a:tcPr/>
                </a:tc>
                <a:extLst>
                  <a:ext uri="{0D108BD9-81ED-4DB2-BD59-A6C34878D82A}">
                    <a16:rowId xmlns:a16="http://schemas.microsoft.com/office/drawing/2014/main" val="725345072"/>
                  </a:ext>
                </a:extLst>
              </a:tr>
            </a:tbl>
          </a:graphicData>
        </a:graphic>
      </p:graphicFrame>
      <p:sp>
        <p:nvSpPr>
          <p:cNvPr id="7" name="Title 1">
            <a:extLst>
              <a:ext uri="{FF2B5EF4-FFF2-40B4-BE49-F238E27FC236}">
                <a16:creationId xmlns:a16="http://schemas.microsoft.com/office/drawing/2014/main" id="{9175E619-539C-4A5C-A9C6-655666B64B24}"/>
              </a:ext>
            </a:extLst>
          </p:cNvPr>
          <p:cNvSpPr>
            <a:spLocks noGrp="1"/>
          </p:cNvSpPr>
          <p:nvPr>
            <p:ph type="title"/>
          </p:nvPr>
        </p:nvSpPr>
        <p:spPr>
          <a:xfrm>
            <a:off x="609600" y="416878"/>
            <a:ext cx="11470640" cy="1143000"/>
          </a:xfrm>
        </p:spPr>
        <p:txBody>
          <a:bodyPr/>
          <a:lstStyle/>
          <a:p>
            <a:r>
              <a:rPr lang="en-US" dirty="0"/>
              <a:t>Regression: Annual HH Maintenance and Repair Expenditures</a:t>
            </a:r>
          </a:p>
        </p:txBody>
      </p:sp>
    </p:spTree>
    <p:extLst>
      <p:ext uri="{BB962C8B-B14F-4D97-AF65-F5344CB8AC3E}">
        <p14:creationId xmlns:p14="http://schemas.microsoft.com/office/powerpoint/2010/main" val="2242836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12192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5123" name="Rectangle 3"/>
          <p:cNvSpPr>
            <a:spLocks noChangeArrowheads="1"/>
          </p:cNvSpPr>
          <p:nvPr/>
        </p:nvSpPr>
        <p:spPr bwMode="auto">
          <a:xfrm>
            <a:off x="1414254" y="1110873"/>
            <a:ext cx="8236641" cy="342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None/>
            </a:pPr>
            <a:r>
              <a:rPr lang="en-US" altLang="en-US" sz="6500" b="1" dirty="0">
                <a:solidFill>
                  <a:schemeClr val="bg1"/>
                </a:solidFill>
              </a:rPr>
              <a:t>…except when compared with </a:t>
            </a:r>
            <a:r>
              <a:rPr lang="en-US" altLang="en-US" sz="6500" b="1" dirty="0">
                <a:solidFill>
                  <a:srgbClr val="FFC627"/>
                </a:solidFill>
              </a:rPr>
              <a:t>other transport options</a:t>
            </a:r>
            <a:r>
              <a:rPr lang="en-US" altLang="en-US" sz="6500" b="1" dirty="0">
                <a:solidFill>
                  <a:schemeClr val="bg1"/>
                </a:solidFill>
              </a:rPr>
              <a:t>.</a:t>
            </a:r>
          </a:p>
        </p:txBody>
      </p:sp>
      <p:sp>
        <p:nvSpPr>
          <p:cNvPr id="4" name="Rectangle 3">
            <a:hlinkClick r:id="rId3"/>
            <a:extLst>
              <a:ext uri="{FF2B5EF4-FFF2-40B4-BE49-F238E27FC236}">
                <a16:creationId xmlns:a16="http://schemas.microsoft.com/office/drawing/2014/main" id="{743093F0-6FE2-4CFA-9205-8A50D58CD641}"/>
              </a:ext>
            </a:extLst>
          </p:cNvPr>
          <p:cNvSpPr>
            <a:spLocks noChangeArrowheads="1"/>
          </p:cNvSpPr>
          <p:nvPr/>
        </p:nvSpPr>
        <p:spPr bwMode="auto">
          <a:xfrm>
            <a:off x="0" y="5648325"/>
            <a:ext cx="12192000" cy="1209675"/>
          </a:xfrm>
          <a:prstGeom prst="rect">
            <a:avLst/>
          </a:prstGeom>
          <a:solidFill>
            <a:srgbClr val="FFC627"/>
          </a:solidFill>
          <a:ln>
            <a:noFill/>
          </a:ln>
          <a:effectLst>
            <a:outerShdw blurRad="40000" dist="23000" dir="5400000" rotWithShape="0">
              <a:srgbClr val="808080">
                <a:alpha val="34999"/>
              </a:srgbClr>
            </a:outerShdw>
          </a:effectLst>
          <a:extLst/>
        </p:spPr>
        <p:txBody>
          <a:bodyPr anchor="ctr"/>
          <a:lstStyle/>
          <a:p>
            <a:pPr algn="ctr" eaLnBrk="1" fontAlgn="auto" hangingPunct="1">
              <a:spcBef>
                <a:spcPts val="0"/>
              </a:spcBef>
              <a:spcAft>
                <a:spcPts val="0"/>
              </a:spcAft>
              <a:defRPr/>
            </a:pPr>
            <a:endParaRPr lang="en-US" sz="2000">
              <a:solidFill>
                <a:schemeClr val="lt1"/>
              </a:solidFill>
              <a:latin typeface="Arial" pitchFamily="34" charset="0"/>
              <a:ea typeface="+mn-ea"/>
              <a:cs typeface="Arial" pitchFamily="34" charset="0"/>
            </a:endParaRPr>
          </a:p>
        </p:txBody>
      </p:sp>
      <p:sp>
        <p:nvSpPr>
          <p:cNvPr id="5" name="TextBox 6">
            <a:extLst>
              <a:ext uri="{FF2B5EF4-FFF2-40B4-BE49-F238E27FC236}">
                <a16:creationId xmlns:a16="http://schemas.microsoft.com/office/drawing/2014/main" id="{AE49DAB3-E83F-4636-AD36-FC9FE53EFB73}"/>
              </a:ext>
            </a:extLst>
          </p:cNvPr>
          <p:cNvSpPr txBox="1">
            <a:spLocks noChangeArrowheads="1"/>
          </p:cNvSpPr>
          <p:nvPr/>
        </p:nvSpPr>
        <p:spPr bwMode="auto">
          <a:xfrm>
            <a:off x="1414254" y="6018252"/>
            <a:ext cx="9134475" cy="523220"/>
          </a:xfrm>
          <a:prstGeom prst="rect">
            <a:avLst/>
          </a:prstGeom>
          <a:solidFill>
            <a:srgbClr val="FFC62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2800" b="1" dirty="0">
                <a:solidFill>
                  <a:srgbClr val="000000"/>
                </a:solidFill>
              </a:rPr>
              <a:t>This is the main finding of our study.</a:t>
            </a:r>
            <a:endParaRPr lang="en-US" altLang="en-US" sz="2800" b="1" i="1" dirty="0">
              <a:solidFill>
                <a:srgbClr val="000000"/>
              </a:solidFill>
            </a:endParaRPr>
          </a:p>
        </p:txBody>
      </p:sp>
    </p:spTree>
    <p:extLst>
      <p:ext uri="{BB962C8B-B14F-4D97-AF65-F5344CB8AC3E}">
        <p14:creationId xmlns:p14="http://schemas.microsoft.com/office/powerpoint/2010/main" val="3849210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6126EE-995A-4FC4-B78E-5E8DCDF7C0C0}"/>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2855844" y="155448"/>
            <a:ext cx="9162288" cy="6547104"/>
          </a:xfrm>
          <a:prstGeom prst="rect">
            <a:avLst/>
          </a:prstGeom>
        </p:spPr>
      </p:pic>
      <p:sp>
        <p:nvSpPr>
          <p:cNvPr id="18" name="Rectangle 17">
            <a:hlinkClick r:id="rId4"/>
          </p:cNvPr>
          <p:cNvSpPr/>
          <p:nvPr/>
        </p:nvSpPr>
        <p:spPr>
          <a:xfrm>
            <a:off x="0" y="0"/>
            <a:ext cx="2753139" cy="6858000"/>
          </a:xfrm>
          <a:prstGeom prst="rect">
            <a:avLst/>
          </a:prstGeom>
          <a:solidFill>
            <a:srgbClr val="5C667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a:cs typeface="Arial" pitchFamily="34" charset="0"/>
            </a:endParaRPr>
          </a:p>
        </p:txBody>
      </p:sp>
      <p:sp>
        <p:nvSpPr>
          <p:cNvPr id="19" name="TextBox 18"/>
          <p:cNvSpPr txBox="1"/>
          <p:nvPr/>
        </p:nvSpPr>
        <p:spPr>
          <a:xfrm>
            <a:off x="274983" y="649078"/>
            <a:ext cx="2305878" cy="3046988"/>
          </a:xfrm>
          <a:prstGeom prst="rect">
            <a:avLst/>
          </a:prstGeom>
          <a:noFill/>
        </p:spPr>
        <p:txBody>
          <a:bodyPr wrap="square">
            <a:spAutoFit/>
          </a:bodyPr>
          <a:lstStyle/>
          <a:p>
            <a:pPr eaLnBrk="1" fontAlgn="auto" hangingPunct="1">
              <a:spcBef>
                <a:spcPts val="0"/>
              </a:spcBef>
              <a:spcAft>
                <a:spcPts val="1200"/>
              </a:spcAft>
              <a:defRPr/>
            </a:pPr>
            <a:r>
              <a:rPr lang="en-US" sz="3200" b="1" dirty="0">
                <a:solidFill>
                  <a:schemeClr val="bg1"/>
                </a:solidFill>
                <a:latin typeface="Arial" pitchFamily="34" charset="0"/>
                <a:ea typeface="+mn-ea"/>
                <a:cs typeface="Arial" pitchFamily="34" charset="0"/>
              </a:rPr>
              <a:t>Median cost per mile for owned cars is only $0.39</a:t>
            </a:r>
          </a:p>
        </p:txBody>
      </p:sp>
      <p:sp>
        <p:nvSpPr>
          <p:cNvPr id="16" name="Title 1">
            <a:extLst>
              <a:ext uri="{FF2B5EF4-FFF2-40B4-BE49-F238E27FC236}">
                <a16:creationId xmlns:a16="http://schemas.microsoft.com/office/drawing/2014/main" id="{06E5C2EB-CFCC-4F24-A0EE-FB0E06B77A1E}"/>
              </a:ext>
            </a:extLst>
          </p:cNvPr>
          <p:cNvSpPr>
            <a:spLocks noGrp="1"/>
          </p:cNvSpPr>
          <p:nvPr>
            <p:ph type="title"/>
          </p:nvPr>
        </p:nvSpPr>
        <p:spPr>
          <a:xfrm>
            <a:off x="7822096" y="649078"/>
            <a:ext cx="3805222" cy="1905279"/>
          </a:xfrm>
        </p:spPr>
        <p:txBody>
          <a:bodyPr>
            <a:normAutofit fontScale="90000"/>
          </a:bodyPr>
          <a:lstStyle/>
          <a:p>
            <a:r>
              <a:rPr lang="en-US" sz="3600" dirty="0">
                <a:latin typeface="+mn-lt"/>
              </a:rPr>
              <a:t>Distribution of Average Car Ownership Cost Per Mile</a:t>
            </a:r>
          </a:p>
        </p:txBody>
      </p:sp>
    </p:spTree>
    <p:extLst>
      <p:ext uri="{BB962C8B-B14F-4D97-AF65-F5344CB8AC3E}">
        <p14:creationId xmlns:p14="http://schemas.microsoft.com/office/powerpoint/2010/main" val="27439004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DAE55C-540D-4962-A94F-97C818CB0B56}"/>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2812773" y="155448"/>
            <a:ext cx="9162288" cy="6547104"/>
          </a:xfrm>
          <a:prstGeom prst="rect">
            <a:avLst/>
          </a:prstGeom>
        </p:spPr>
      </p:pic>
      <p:sp>
        <p:nvSpPr>
          <p:cNvPr id="18" name="Rectangle 17">
            <a:hlinkClick r:id="rId4"/>
          </p:cNvPr>
          <p:cNvSpPr/>
          <p:nvPr/>
        </p:nvSpPr>
        <p:spPr>
          <a:xfrm>
            <a:off x="0" y="0"/>
            <a:ext cx="2753139" cy="6858000"/>
          </a:xfrm>
          <a:prstGeom prst="rect">
            <a:avLst/>
          </a:prstGeom>
          <a:solidFill>
            <a:srgbClr val="5C667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a:cs typeface="Arial" pitchFamily="34" charset="0"/>
            </a:endParaRPr>
          </a:p>
        </p:txBody>
      </p:sp>
      <p:sp>
        <p:nvSpPr>
          <p:cNvPr id="19" name="TextBox 18"/>
          <p:cNvSpPr txBox="1"/>
          <p:nvPr/>
        </p:nvSpPr>
        <p:spPr>
          <a:xfrm>
            <a:off x="274983" y="428178"/>
            <a:ext cx="2305878" cy="5509200"/>
          </a:xfrm>
          <a:prstGeom prst="rect">
            <a:avLst/>
          </a:prstGeom>
          <a:noFill/>
        </p:spPr>
        <p:txBody>
          <a:bodyPr wrap="square">
            <a:spAutoFit/>
          </a:bodyPr>
          <a:lstStyle/>
          <a:p>
            <a:pPr eaLnBrk="1" fontAlgn="auto" hangingPunct="1">
              <a:spcBef>
                <a:spcPts val="0"/>
              </a:spcBef>
              <a:spcAft>
                <a:spcPts val="1200"/>
              </a:spcAft>
              <a:defRPr/>
            </a:pPr>
            <a:r>
              <a:rPr lang="en-US" sz="3200" b="1" dirty="0">
                <a:solidFill>
                  <a:schemeClr val="bg1"/>
                </a:solidFill>
                <a:latin typeface="Arial" pitchFamily="34" charset="0"/>
                <a:ea typeface="+mn-ea"/>
                <a:cs typeface="Arial" pitchFamily="34" charset="0"/>
              </a:rPr>
              <a:t>Overall, 56% of per-mile costs are fixed: paid regardless of how much the car is actually driven</a:t>
            </a:r>
          </a:p>
        </p:txBody>
      </p:sp>
      <p:sp>
        <p:nvSpPr>
          <p:cNvPr id="16" name="Title 1">
            <a:extLst>
              <a:ext uri="{FF2B5EF4-FFF2-40B4-BE49-F238E27FC236}">
                <a16:creationId xmlns:a16="http://schemas.microsoft.com/office/drawing/2014/main" id="{06E5C2EB-CFCC-4F24-A0EE-FB0E06B77A1E}"/>
              </a:ext>
            </a:extLst>
          </p:cNvPr>
          <p:cNvSpPr>
            <a:spLocks noGrp="1"/>
          </p:cNvSpPr>
          <p:nvPr>
            <p:ph type="title"/>
          </p:nvPr>
        </p:nvSpPr>
        <p:spPr>
          <a:xfrm>
            <a:off x="7822096" y="649078"/>
            <a:ext cx="3805222" cy="1905279"/>
          </a:xfrm>
        </p:spPr>
        <p:txBody>
          <a:bodyPr>
            <a:normAutofit/>
          </a:bodyPr>
          <a:lstStyle/>
          <a:p>
            <a:r>
              <a:rPr lang="en-US" sz="3600" dirty="0">
                <a:latin typeface="+mn-lt"/>
              </a:rPr>
              <a:t>Distribution of the Variable Cost of Car Ownership</a:t>
            </a:r>
          </a:p>
        </p:txBody>
      </p:sp>
    </p:spTree>
    <p:extLst>
      <p:ext uri="{BB962C8B-B14F-4D97-AF65-F5344CB8AC3E}">
        <p14:creationId xmlns:p14="http://schemas.microsoft.com/office/powerpoint/2010/main" val="33110702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60F17A-4F5D-4DB4-8EAD-3C38F67F5ED6}"/>
              </a:ext>
            </a:extLst>
          </p:cNvPr>
          <p:cNvPicPr/>
          <p:nvPr/>
        </p:nvPicPr>
        <p:blipFill>
          <a:blip r:embed="rId3" cstate="hqprint">
            <a:extLst>
              <a:ext uri="{28A0092B-C50C-407E-A947-70E740481C1C}">
                <a14:useLocalDpi xmlns:a14="http://schemas.microsoft.com/office/drawing/2010/main" val="0"/>
              </a:ext>
            </a:extLst>
          </a:blip>
          <a:stretch>
            <a:fillRect/>
          </a:stretch>
        </p:blipFill>
        <p:spPr>
          <a:xfrm>
            <a:off x="2814363" y="155448"/>
            <a:ext cx="9162288" cy="6547104"/>
          </a:xfrm>
          <a:prstGeom prst="rect">
            <a:avLst/>
          </a:prstGeom>
        </p:spPr>
      </p:pic>
      <p:sp>
        <p:nvSpPr>
          <p:cNvPr id="18" name="Rectangle 17">
            <a:hlinkClick r:id="rId4"/>
          </p:cNvPr>
          <p:cNvSpPr/>
          <p:nvPr/>
        </p:nvSpPr>
        <p:spPr>
          <a:xfrm>
            <a:off x="0" y="0"/>
            <a:ext cx="2753139" cy="6858000"/>
          </a:xfrm>
          <a:prstGeom prst="rect">
            <a:avLst/>
          </a:prstGeom>
          <a:solidFill>
            <a:srgbClr val="5C667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a:cs typeface="Arial" pitchFamily="34" charset="0"/>
            </a:endParaRPr>
          </a:p>
        </p:txBody>
      </p:sp>
      <p:sp>
        <p:nvSpPr>
          <p:cNvPr id="19" name="TextBox 18"/>
          <p:cNvSpPr txBox="1"/>
          <p:nvPr/>
        </p:nvSpPr>
        <p:spPr>
          <a:xfrm>
            <a:off x="274983" y="649078"/>
            <a:ext cx="2305878" cy="3539430"/>
          </a:xfrm>
          <a:prstGeom prst="rect">
            <a:avLst/>
          </a:prstGeom>
          <a:noFill/>
        </p:spPr>
        <p:txBody>
          <a:bodyPr wrap="square">
            <a:spAutoFit/>
          </a:bodyPr>
          <a:lstStyle/>
          <a:p>
            <a:pPr eaLnBrk="1" fontAlgn="auto" hangingPunct="1">
              <a:spcBef>
                <a:spcPts val="0"/>
              </a:spcBef>
              <a:spcAft>
                <a:spcPts val="1200"/>
              </a:spcAft>
              <a:defRPr/>
            </a:pPr>
            <a:r>
              <a:rPr lang="en-US" sz="3200" b="1" dirty="0">
                <a:solidFill>
                  <a:schemeClr val="bg1"/>
                </a:solidFill>
                <a:latin typeface="Arial" pitchFamily="34" charset="0"/>
                <a:ea typeface="+mn-ea"/>
                <a:cs typeface="Arial" pitchFamily="34" charset="0"/>
              </a:rPr>
              <a:t>Median variable cost per mile for owned cars is only $0.17</a:t>
            </a:r>
          </a:p>
        </p:txBody>
      </p:sp>
      <p:sp>
        <p:nvSpPr>
          <p:cNvPr id="16" name="Title 1">
            <a:extLst>
              <a:ext uri="{FF2B5EF4-FFF2-40B4-BE49-F238E27FC236}">
                <a16:creationId xmlns:a16="http://schemas.microsoft.com/office/drawing/2014/main" id="{06E5C2EB-CFCC-4F24-A0EE-FB0E06B77A1E}"/>
              </a:ext>
            </a:extLst>
          </p:cNvPr>
          <p:cNvSpPr>
            <a:spLocks noGrp="1"/>
          </p:cNvSpPr>
          <p:nvPr>
            <p:ph type="title"/>
          </p:nvPr>
        </p:nvSpPr>
        <p:spPr>
          <a:xfrm>
            <a:off x="8229600" y="649078"/>
            <a:ext cx="3468756" cy="1815826"/>
          </a:xfrm>
        </p:spPr>
        <p:txBody>
          <a:bodyPr>
            <a:normAutofit/>
          </a:bodyPr>
          <a:lstStyle/>
          <a:p>
            <a:r>
              <a:rPr lang="en-US" sz="3200" dirty="0">
                <a:latin typeface="+mn-lt"/>
              </a:rPr>
              <a:t>Distribution of Average Variable Car Cost Per Mile</a:t>
            </a:r>
          </a:p>
        </p:txBody>
      </p:sp>
    </p:spTree>
    <p:extLst>
      <p:ext uri="{BB962C8B-B14F-4D97-AF65-F5344CB8AC3E}">
        <p14:creationId xmlns:p14="http://schemas.microsoft.com/office/powerpoint/2010/main" val="13094378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12192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4" name="Rectangle 3">
            <a:extLst>
              <a:ext uri="{FF2B5EF4-FFF2-40B4-BE49-F238E27FC236}">
                <a16:creationId xmlns:a16="http://schemas.microsoft.com/office/drawing/2014/main" id="{C5A204E3-057E-4068-8A22-98BFE723D77B}"/>
              </a:ext>
            </a:extLst>
          </p:cNvPr>
          <p:cNvSpPr>
            <a:spLocks noChangeArrowheads="1"/>
          </p:cNvSpPr>
          <p:nvPr/>
        </p:nvSpPr>
        <p:spPr bwMode="auto">
          <a:xfrm>
            <a:off x="927548" y="2867731"/>
            <a:ext cx="105158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None/>
            </a:pPr>
            <a:r>
              <a:rPr lang="en-US" altLang="en-US" sz="5400" b="1" dirty="0">
                <a:solidFill>
                  <a:srgbClr val="FFC627"/>
                </a:solidFill>
              </a:rPr>
              <a:t>Vehicle type?</a:t>
            </a:r>
          </a:p>
        </p:txBody>
      </p:sp>
    </p:spTree>
    <p:extLst>
      <p:ext uri="{BB962C8B-B14F-4D97-AF65-F5344CB8AC3E}">
        <p14:creationId xmlns:p14="http://schemas.microsoft.com/office/powerpoint/2010/main" val="25926136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hlinkClick r:id="rId3"/>
          </p:cNvPr>
          <p:cNvSpPr/>
          <p:nvPr/>
        </p:nvSpPr>
        <p:spPr>
          <a:xfrm>
            <a:off x="0" y="0"/>
            <a:ext cx="2753139" cy="6858000"/>
          </a:xfrm>
          <a:prstGeom prst="rect">
            <a:avLst/>
          </a:prstGeom>
          <a:solidFill>
            <a:srgbClr val="5C667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dirty="0">
              <a:cs typeface="Arial" pitchFamily="34" charset="0"/>
            </a:endParaRPr>
          </a:p>
        </p:txBody>
      </p:sp>
      <p:sp>
        <p:nvSpPr>
          <p:cNvPr id="19" name="TextBox 18"/>
          <p:cNvSpPr txBox="1"/>
          <p:nvPr/>
        </p:nvSpPr>
        <p:spPr>
          <a:xfrm>
            <a:off x="214023" y="649078"/>
            <a:ext cx="2478156" cy="4401205"/>
          </a:xfrm>
          <a:prstGeom prst="rect">
            <a:avLst/>
          </a:prstGeom>
          <a:noFill/>
        </p:spPr>
        <p:txBody>
          <a:bodyPr wrap="square">
            <a:spAutoFit/>
          </a:bodyPr>
          <a:lstStyle/>
          <a:p>
            <a:pPr eaLnBrk="1" fontAlgn="auto" hangingPunct="1">
              <a:spcBef>
                <a:spcPts val="0"/>
              </a:spcBef>
              <a:spcAft>
                <a:spcPts val="1200"/>
              </a:spcAft>
              <a:defRPr/>
            </a:pPr>
            <a:r>
              <a:rPr lang="en-US" sz="2800" b="1" dirty="0">
                <a:solidFill>
                  <a:schemeClr val="bg1"/>
                </a:solidFill>
                <a:latin typeface="Arial" pitchFamily="34" charset="0"/>
                <a:ea typeface="+mn-ea"/>
                <a:cs typeface="Arial" pitchFamily="34" charset="0"/>
              </a:rPr>
              <a:t>Pickups and SUVs are the most likely to be economically shed, while passenger cars and vans are the least.</a:t>
            </a:r>
          </a:p>
        </p:txBody>
      </p:sp>
      <p:graphicFrame>
        <p:nvGraphicFramePr>
          <p:cNvPr id="6" name="Chart 5">
            <a:extLst>
              <a:ext uri="{FF2B5EF4-FFF2-40B4-BE49-F238E27FC236}">
                <a16:creationId xmlns:a16="http://schemas.microsoft.com/office/drawing/2014/main" id="{06825C15-E471-4310-BFC2-ACC03BE700D9}"/>
              </a:ext>
            </a:extLst>
          </p:cNvPr>
          <p:cNvGraphicFramePr>
            <a:graphicFrameLocks noGrp="1"/>
          </p:cNvGraphicFramePr>
          <p:nvPr>
            <p:extLst/>
          </p:nvPr>
        </p:nvGraphicFramePr>
        <p:xfrm>
          <a:off x="3145070" y="391464"/>
          <a:ext cx="8664937" cy="62937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5598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12192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4" name="Rectangle 3">
            <a:extLst>
              <a:ext uri="{FF2B5EF4-FFF2-40B4-BE49-F238E27FC236}">
                <a16:creationId xmlns:a16="http://schemas.microsoft.com/office/drawing/2014/main" id="{C5A204E3-057E-4068-8A22-98BFE723D77B}"/>
              </a:ext>
            </a:extLst>
          </p:cNvPr>
          <p:cNvSpPr>
            <a:spLocks noChangeArrowheads="1"/>
          </p:cNvSpPr>
          <p:nvPr/>
        </p:nvSpPr>
        <p:spPr bwMode="auto">
          <a:xfrm>
            <a:off x="927548" y="2867731"/>
            <a:ext cx="105158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None/>
            </a:pPr>
            <a:r>
              <a:rPr lang="en-US" altLang="en-US" sz="5400" b="1" dirty="0">
                <a:solidFill>
                  <a:srgbClr val="FFC627"/>
                </a:solidFill>
              </a:rPr>
              <a:t>Luxury (i.e. expensive) make?</a:t>
            </a:r>
          </a:p>
        </p:txBody>
      </p:sp>
    </p:spTree>
    <p:extLst>
      <p:ext uri="{BB962C8B-B14F-4D97-AF65-F5344CB8AC3E}">
        <p14:creationId xmlns:p14="http://schemas.microsoft.com/office/powerpoint/2010/main" val="32278140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hlinkClick r:id="rId3"/>
          </p:cNvPr>
          <p:cNvSpPr/>
          <p:nvPr/>
        </p:nvSpPr>
        <p:spPr>
          <a:xfrm>
            <a:off x="0" y="0"/>
            <a:ext cx="2753139" cy="6858000"/>
          </a:xfrm>
          <a:prstGeom prst="rect">
            <a:avLst/>
          </a:prstGeom>
          <a:solidFill>
            <a:srgbClr val="5C667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dirty="0">
              <a:cs typeface="Arial" pitchFamily="34" charset="0"/>
            </a:endParaRPr>
          </a:p>
        </p:txBody>
      </p:sp>
      <p:sp>
        <p:nvSpPr>
          <p:cNvPr id="19" name="TextBox 18"/>
          <p:cNvSpPr txBox="1"/>
          <p:nvPr/>
        </p:nvSpPr>
        <p:spPr>
          <a:xfrm>
            <a:off x="214023" y="421281"/>
            <a:ext cx="2478156" cy="6124754"/>
          </a:xfrm>
          <a:prstGeom prst="rect">
            <a:avLst/>
          </a:prstGeom>
          <a:noFill/>
        </p:spPr>
        <p:txBody>
          <a:bodyPr wrap="square">
            <a:spAutoFit/>
          </a:bodyPr>
          <a:lstStyle/>
          <a:p>
            <a:pPr eaLnBrk="1" fontAlgn="auto" hangingPunct="1">
              <a:spcBef>
                <a:spcPts val="0"/>
              </a:spcBef>
              <a:spcAft>
                <a:spcPts val="1200"/>
              </a:spcAft>
              <a:defRPr/>
            </a:pPr>
            <a:r>
              <a:rPr lang="en-US" sz="2800" b="1" dirty="0">
                <a:solidFill>
                  <a:schemeClr val="bg1"/>
                </a:solidFill>
                <a:latin typeface="Arial" pitchFamily="34" charset="0"/>
                <a:ea typeface="+mn-ea"/>
                <a:cs typeface="Arial" pitchFamily="34" charset="0"/>
              </a:rPr>
              <a:t>The difference between the luxury and “regular” vehicle makes is about the same as between the most and least economical car type.</a:t>
            </a:r>
          </a:p>
        </p:txBody>
      </p:sp>
      <p:graphicFrame>
        <p:nvGraphicFramePr>
          <p:cNvPr id="5" name="Chart 4">
            <a:extLst>
              <a:ext uri="{FF2B5EF4-FFF2-40B4-BE49-F238E27FC236}">
                <a16:creationId xmlns:a16="http://schemas.microsoft.com/office/drawing/2014/main" id="{B4B89E6D-928E-4881-A692-BFDF54286EE8}"/>
              </a:ext>
            </a:extLst>
          </p:cNvPr>
          <p:cNvGraphicFramePr>
            <a:graphicFrameLocks noGrp="1"/>
          </p:cNvGraphicFramePr>
          <p:nvPr>
            <p:extLst/>
          </p:nvPr>
        </p:nvGraphicFramePr>
        <p:xfrm>
          <a:off x="3263344" y="421281"/>
          <a:ext cx="8664937" cy="62937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648617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12192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4" name="Rectangle 3">
            <a:extLst>
              <a:ext uri="{FF2B5EF4-FFF2-40B4-BE49-F238E27FC236}">
                <a16:creationId xmlns:a16="http://schemas.microsoft.com/office/drawing/2014/main" id="{C5A204E3-057E-4068-8A22-98BFE723D77B}"/>
              </a:ext>
            </a:extLst>
          </p:cNvPr>
          <p:cNvSpPr>
            <a:spLocks noChangeArrowheads="1"/>
          </p:cNvSpPr>
          <p:nvPr/>
        </p:nvSpPr>
        <p:spPr bwMode="auto">
          <a:xfrm>
            <a:off x="927548" y="2867731"/>
            <a:ext cx="105158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None/>
            </a:pPr>
            <a:r>
              <a:rPr lang="en-US" altLang="en-US" sz="5400" b="1" dirty="0">
                <a:solidFill>
                  <a:srgbClr val="FFC627"/>
                </a:solidFill>
              </a:rPr>
              <a:t>Car age?</a:t>
            </a:r>
          </a:p>
        </p:txBody>
      </p:sp>
    </p:spTree>
    <p:extLst>
      <p:ext uri="{BB962C8B-B14F-4D97-AF65-F5344CB8AC3E}">
        <p14:creationId xmlns:p14="http://schemas.microsoft.com/office/powerpoint/2010/main" val="15532919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hlinkClick r:id="rId3"/>
          </p:cNvPr>
          <p:cNvSpPr/>
          <p:nvPr/>
        </p:nvSpPr>
        <p:spPr>
          <a:xfrm>
            <a:off x="0" y="0"/>
            <a:ext cx="2753139" cy="6858000"/>
          </a:xfrm>
          <a:prstGeom prst="rect">
            <a:avLst/>
          </a:prstGeom>
          <a:solidFill>
            <a:srgbClr val="5C667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dirty="0">
              <a:cs typeface="Arial" pitchFamily="34" charset="0"/>
            </a:endParaRPr>
          </a:p>
        </p:txBody>
      </p:sp>
      <p:sp>
        <p:nvSpPr>
          <p:cNvPr id="19" name="TextBox 18"/>
          <p:cNvSpPr txBox="1"/>
          <p:nvPr/>
        </p:nvSpPr>
        <p:spPr>
          <a:xfrm>
            <a:off x="214023" y="421281"/>
            <a:ext cx="2478156" cy="3539430"/>
          </a:xfrm>
          <a:prstGeom prst="rect">
            <a:avLst/>
          </a:prstGeom>
          <a:noFill/>
        </p:spPr>
        <p:txBody>
          <a:bodyPr wrap="square">
            <a:spAutoFit/>
          </a:bodyPr>
          <a:lstStyle/>
          <a:p>
            <a:pPr eaLnBrk="1" fontAlgn="auto" hangingPunct="1">
              <a:spcBef>
                <a:spcPts val="0"/>
              </a:spcBef>
              <a:spcAft>
                <a:spcPts val="1200"/>
              </a:spcAft>
              <a:defRPr/>
            </a:pPr>
            <a:r>
              <a:rPr lang="en-US" sz="2800" b="1" dirty="0">
                <a:solidFill>
                  <a:schemeClr val="bg1"/>
                </a:solidFill>
                <a:latin typeface="Arial" pitchFamily="34" charset="0"/>
                <a:ea typeface="+mn-ea"/>
                <a:cs typeface="Arial" pitchFamily="34" charset="0"/>
              </a:rPr>
              <a:t>Newer cars cost more per mile because their depreciation cost is so high.</a:t>
            </a:r>
          </a:p>
        </p:txBody>
      </p:sp>
      <p:graphicFrame>
        <p:nvGraphicFramePr>
          <p:cNvPr id="6" name="Chart 5">
            <a:extLst>
              <a:ext uri="{FF2B5EF4-FFF2-40B4-BE49-F238E27FC236}">
                <a16:creationId xmlns:a16="http://schemas.microsoft.com/office/drawing/2014/main" id="{9492BBAF-E5B4-48B9-995D-27229BAD43E1}"/>
              </a:ext>
            </a:extLst>
          </p:cNvPr>
          <p:cNvGraphicFramePr>
            <a:graphicFrameLocks noGrp="1"/>
          </p:cNvGraphicFramePr>
          <p:nvPr>
            <p:extLst/>
          </p:nvPr>
        </p:nvGraphicFramePr>
        <p:xfrm>
          <a:off x="3313040" y="336791"/>
          <a:ext cx="8664937" cy="62937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78262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12192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4" name="Rectangle 3">
            <a:extLst>
              <a:ext uri="{FF2B5EF4-FFF2-40B4-BE49-F238E27FC236}">
                <a16:creationId xmlns:a16="http://schemas.microsoft.com/office/drawing/2014/main" id="{C5A204E3-057E-4068-8A22-98BFE723D77B}"/>
              </a:ext>
            </a:extLst>
          </p:cNvPr>
          <p:cNvSpPr>
            <a:spLocks noChangeArrowheads="1"/>
          </p:cNvSpPr>
          <p:nvPr/>
        </p:nvSpPr>
        <p:spPr bwMode="auto">
          <a:xfrm>
            <a:off x="927548" y="2551837"/>
            <a:ext cx="1051580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None/>
            </a:pPr>
            <a:r>
              <a:rPr lang="en-US" altLang="en-US" sz="5400" b="1" dirty="0">
                <a:solidFill>
                  <a:srgbClr val="FFC627"/>
                </a:solidFill>
              </a:rPr>
              <a:t>Driver-Car Ratio in the Household?</a:t>
            </a:r>
          </a:p>
        </p:txBody>
      </p:sp>
    </p:spTree>
    <p:extLst>
      <p:ext uri="{BB962C8B-B14F-4D97-AF65-F5344CB8AC3E}">
        <p14:creationId xmlns:p14="http://schemas.microsoft.com/office/powerpoint/2010/main" val="283158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12192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Arial" pitchFamily="34" charset="0"/>
              <a:ea typeface="+mn-ea"/>
              <a:cs typeface="Arial" pitchFamily="34" charset="0"/>
            </a:endParaRPr>
          </a:p>
        </p:txBody>
      </p:sp>
      <p:pic>
        <p:nvPicPr>
          <p:cNvPr id="56322" name="Picture 2" descr="Image result for uber logo">
            <a:extLst>
              <a:ext uri="{FF2B5EF4-FFF2-40B4-BE49-F238E27FC236}">
                <a16:creationId xmlns:a16="http://schemas.microsoft.com/office/drawing/2014/main" id="{73E856CF-13F1-4BFF-BD3A-83117EA4D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0722" y="-448402"/>
            <a:ext cx="2627781" cy="2627781"/>
          </a:xfrm>
          <a:prstGeom prst="rect">
            <a:avLst/>
          </a:prstGeom>
          <a:noFill/>
          <a:extLst>
            <a:ext uri="{909E8E84-426E-40DD-AFC4-6F175D3DCCD1}">
              <a14:hiddenFill xmlns:a14="http://schemas.microsoft.com/office/drawing/2010/main">
                <a:solidFill>
                  <a:srgbClr val="FFFFFF"/>
                </a:solidFill>
              </a14:hiddenFill>
            </a:ext>
          </a:extLst>
        </p:spPr>
      </p:pic>
      <p:pic>
        <p:nvPicPr>
          <p:cNvPr id="56324" name="Picture 4" descr="Image result for lyft logo">
            <a:extLst>
              <a:ext uri="{FF2B5EF4-FFF2-40B4-BE49-F238E27FC236}">
                <a16:creationId xmlns:a16="http://schemas.microsoft.com/office/drawing/2014/main" id="{053A9856-6D71-4E62-B240-0AA8C661A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6309" y="3032095"/>
            <a:ext cx="2319905" cy="1612722"/>
          </a:xfrm>
          <a:prstGeom prst="rect">
            <a:avLst/>
          </a:prstGeom>
          <a:noFill/>
          <a:extLst>
            <a:ext uri="{909E8E84-426E-40DD-AFC4-6F175D3DCCD1}">
              <a14:hiddenFill xmlns:a14="http://schemas.microsoft.com/office/drawing/2010/main">
                <a:solidFill>
                  <a:srgbClr val="FFFFFF"/>
                </a:solidFill>
              </a14:hiddenFill>
            </a:ext>
          </a:extLst>
        </p:spPr>
      </p:pic>
      <p:pic>
        <p:nvPicPr>
          <p:cNvPr id="56326" name="Picture 6" descr="Image result for zipcar logo">
            <a:extLst>
              <a:ext uri="{FF2B5EF4-FFF2-40B4-BE49-F238E27FC236}">
                <a16:creationId xmlns:a16="http://schemas.microsoft.com/office/drawing/2014/main" id="{F66CE9C3-2131-4EEB-B8C7-492646FA5D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0223" y="4752497"/>
            <a:ext cx="1821762" cy="1821762"/>
          </a:xfrm>
          <a:prstGeom prst="rect">
            <a:avLst/>
          </a:prstGeom>
          <a:noFill/>
          <a:extLst>
            <a:ext uri="{909E8E84-426E-40DD-AFC4-6F175D3DCCD1}">
              <a14:hiddenFill xmlns:a14="http://schemas.microsoft.com/office/drawing/2010/main">
                <a:solidFill>
                  <a:srgbClr val="FFFFFF"/>
                </a:solidFill>
              </a14:hiddenFill>
            </a:ext>
          </a:extLst>
        </p:spPr>
      </p:pic>
      <p:pic>
        <p:nvPicPr>
          <p:cNvPr id="56330" name="Picture 10" descr="Image result for car2go logo">
            <a:extLst>
              <a:ext uri="{FF2B5EF4-FFF2-40B4-BE49-F238E27FC236}">
                <a16:creationId xmlns:a16="http://schemas.microsoft.com/office/drawing/2014/main" id="{C3A2856F-5F27-4055-88EF-63F5BC99C4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96380" y="1527054"/>
            <a:ext cx="2126752" cy="1397361"/>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ChangeArrowheads="1"/>
          </p:cNvSpPr>
          <p:nvPr/>
        </p:nvSpPr>
        <p:spPr bwMode="auto">
          <a:xfrm>
            <a:off x="1513646" y="882149"/>
            <a:ext cx="7332182"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None/>
            </a:pPr>
            <a:r>
              <a:rPr lang="en-US" altLang="en-US" sz="6500" b="1" dirty="0">
                <a:solidFill>
                  <a:schemeClr val="bg1"/>
                </a:solidFill>
              </a:rPr>
              <a:t>But, </a:t>
            </a:r>
            <a:r>
              <a:rPr lang="en-US" altLang="en-US" sz="6500" b="1" dirty="0">
                <a:solidFill>
                  <a:srgbClr val="FFC627"/>
                </a:solidFill>
              </a:rPr>
              <a:t>emerging alternatives </a:t>
            </a:r>
            <a:r>
              <a:rPr lang="en-US" altLang="en-US" sz="6500" b="1" dirty="0">
                <a:solidFill>
                  <a:schemeClr val="bg1"/>
                </a:solidFill>
              </a:rPr>
              <a:t>now provide convenient car access without ownership.</a:t>
            </a:r>
          </a:p>
        </p:txBody>
      </p:sp>
    </p:spTree>
    <p:extLst>
      <p:ext uri="{BB962C8B-B14F-4D97-AF65-F5344CB8AC3E}">
        <p14:creationId xmlns:p14="http://schemas.microsoft.com/office/powerpoint/2010/main" val="38560306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hlinkClick r:id="rId3"/>
          </p:cNvPr>
          <p:cNvSpPr/>
          <p:nvPr/>
        </p:nvSpPr>
        <p:spPr>
          <a:xfrm>
            <a:off x="0" y="0"/>
            <a:ext cx="2753139" cy="6858000"/>
          </a:xfrm>
          <a:prstGeom prst="rect">
            <a:avLst/>
          </a:prstGeom>
          <a:solidFill>
            <a:srgbClr val="5C667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000" dirty="0">
              <a:cs typeface="Arial" pitchFamily="34" charset="0"/>
            </a:endParaRPr>
          </a:p>
        </p:txBody>
      </p:sp>
      <p:sp>
        <p:nvSpPr>
          <p:cNvPr id="19" name="TextBox 18"/>
          <p:cNvSpPr txBox="1"/>
          <p:nvPr/>
        </p:nvSpPr>
        <p:spPr>
          <a:xfrm>
            <a:off x="214023" y="421281"/>
            <a:ext cx="2478156" cy="5262979"/>
          </a:xfrm>
          <a:prstGeom prst="rect">
            <a:avLst/>
          </a:prstGeom>
          <a:noFill/>
        </p:spPr>
        <p:txBody>
          <a:bodyPr wrap="square">
            <a:spAutoFit/>
          </a:bodyPr>
          <a:lstStyle/>
          <a:p>
            <a:pPr eaLnBrk="1" fontAlgn="auto" hangingPunct="1">
              <a:spcBef>
                <a:spcPts val="0"/>
              </a:spcBef>
              <a:spcAft>
                <a:spcPts val="1200"/>
              </a:spcAft>
              <a:defRPr/>
            </a:pPr>
            <a:r>
              <a:rPr lang="en-US" sz="2800" b="1" dirty="0">
                <a:solidFill>
                  <a:schemeClr val="bg1"/>
                </a:solidFill>
                <a:latin typeface="Arial" pitchFamily="34" charset="0"/>
                <a:ea typeface="+mn-ea"/>
                <a:cs typeface="Arial" pitchFamily="34" charset="0"/>
              </a:rPr>
              <a:t>Households with more cars than drivers (23% of US households!) are more likely to have a car they can economically shed.</a:t>
            </a:r>
          </a:p>
        </p:txBody>
      </p:sp>
      <p:graphicFrame>
        <p:nvGraphicFramePr>
          <p:cNvPr id="5" name="Chart 4">
            <a:extLst>
              <a:ext uri="{FF2B5EF4-FFF2-40B4-BE49-F238E27FC236}">
                <a16:creationId xmlns:a16="http://schemas.microsoft.com/office/drawing/2014/main" id="{60662C7F-E0F6-46B5-9B13-FB332A20BEE8}"/>
              </a:ext>
            </a:extLst>
          </p:cNvPr>
          <p:cNvGraphicFramePr>
            <a:graphicFrameLocks noGrp="1"/>
          </p:cNvGraphicFramePr>
          <p:nvPr>
            <p:extLst/>
          </p:nvPr>
        </p:nvGraphicFramePr>
        <p:xfrm>
          <a:off x="3313040" y="421281"/>
          <a:ext cx="8664937" cy="62937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24864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FA688-6A2C-4A03-B7DB-62E6A4FF1C21}"/>
              </a:ext>
            </a:extLst>
          </p:cNvPr>
          <p:cNvSpPr>
            <a:spLocks noGrp="1"/>
          </p:cNvSpPr>
          <p:nvPr>
            <p:ph type="title"/>
          </p:nvPr>
        </p:nvSpPr>
        <p:spPr/>
        <p:txBody>
          <a:bodyPr/>
          <a:lstStyle/>
          <a:p>
            <a:r>
              <a:rPr lang="en-US" dirty="0"/>
              <a:t>Regression: Household Average Cost per Mile</a:t>
            </a:r>
          </a:p>
        </p:txBody>
      </p:sp>
      <p:graphicFrame>
        <p:nvGraphicFramePr>
          <p:cNvPr id="4" name="Content Placeholder 3">
            <a:extLst>
              <a:ext uri="{FF2B5EF4-FFF2-40B4-BE49-F238E27FC236}">
                <a16:creationId xmlns:a16="http://schemas.microsoft.com/office/drawing/2014/main" id="{5F1E161F-761A-4FD5-8BCF-C8B8992DF781}"/>
              </a:ext>
            </a:extLst>
          </p:cNvPr>
          <p:cNvGraphicFramePr>
            <a:graphicFrameLocks noGrp="1"/>
          </p:cNvGraphicFramePr>
          <p:nvPr>
            <p:ph idx="1"/>
            <p:extLst/>
          </p:nvPr>
        </p:nvGraphicFramePr>
        <p:xfrm>
          <a:off x="609600" y="1630998"/>
          <a:ext cx="4744720" cy="4898644"/>
        </p:xfrm>
        <a:graphic>
          <a:graphicData uri="http://schemas.openxmlformats.org/drawingml/2006/table">
            <a:tbl>
              <a:tblPr firstRow="1" bandRow="1">
                <a:tableStyleId>{5C22544A-7EE6-4342-B048-85BDC9FD1C3A}</a:tableStyleId>
              </a:tblPr>
              <a:tblGrid>
                <a:gridCol w="2682240">
                  <a:extLst>
                    <a:ext uri="{9D8B030D-6E8A-4147-A177-3AD203B41FA5}">
                      <a16:colId xmlns:a16="http://schemas.microsoft.com/office/drawing/2014/main" val="2429304344"/>
                    </a:ext>
                  </a:extLst>
                </a:gridCol>
                <a:gridCol w="2062480">
                  <a:extLst>
                    <a:ext uri="{9D8B030D-6E8A-4147-A177-3AD203B41FA5}">
                      <a16:colId xmlns:a16="http://schemas.microsoft.com/office/drawing/2014/main" val="3049675263"/>
                    </a:ext>
                  </a:extLst>
                </a:gridCol>
              </a:tblGrid>
              <a:tr h="523240">
                <a:tc>
                  <a:txBody>
                    <a:bodyPr/>
                    <a:lstStyle/>
                    <a:p>
                      <a:endParaRPr lang="en-US" sz="2400" dirty="0"/>
                    </a:p>
                  </a:txBody>
                  <a:tcPr/>
                </a:tc>
                <a:tc>
                  <a:txBody>
                    <a:bodyPr/>
                    <a:lstStyle/>
                    <a:p>
                      <a:pPr algn="ctr"/>
                      <a:r>
                        <a:rPr lang="en-US" sz="2400" dirty="0" err="1"/>
                        <a:t>Coef</a:t>
                      </a:r>
                      <a:endParaRPr lang="en-US" sz="2400" dirty="0"/>
                    </a:p>
                  </a:txBody>
                  <a:tcPr/>
                </a:tc>
                <a:extLst>
                  <a:ext uri="{0D108BD9-81ED-4DB2-BD59-A6C34878D82A}">
                    <a16:rowId xmlns:a16="http://schemas.microsoft.com/office/drawing/2014/main" val="915235718"/>
                  </a:ext>
                </a:extLst>
              </a:tr>
              <a:tr h="486156">
                <a:tc>
                  <a:txBody>
                    <a:bodyPr/>
                    <a:lstStyle/>
                    <a:p>
                      <a:r>
                        <a:rPr lang="en-US" sz="2400" dirty="0"/>
                        <a:t>HH Size</a:t>
                      </a:r>
                    </a:p>
                  </a:txBody>
                  <a:tcPr/>
                </a:tc>
                <a:tc>
                  <a:txBody>
                    <a:bodyPr/>
                    <a:lstStyle/>
                    <a:p>
                      <a:pPr algn="ctr"/>
                      <a:r>
                        <a:rPr lang="en-US" sz="2400" dirty="0"/>
                        <a:t>-0.01***</a:t>
                      </a:r>
                    </a:p>
                  </a:txBody>
                  <a:tcPr/>
                </a:tc>
                <a:extLst>
                  <a:ext uri="{0D108BD9-81ED-4DB2-BD59-A6C34878D82A}">
                    <a16:rowId xmlns:a16="http://schemas.microsoft.com/office/drawing/2014/main" val="3720540400"/>
                  </a:ext>
                </a:extLst>
              </a:tr>
              <a:tr h="486156">
                <a:tc>
                  <a:txBody>
                    <a:bodyPr/>
                    <a:lstStyle/>
                    <a:p>
                      <a:r>
                        <a:rPr lang="en-US" sz="2400" dirty="0"/>
                        <a:t># Workers</a:t>
                      </a:r>
                    </a:p>
                  </a:txBody>
                  <a:tcPr/>
                </a:tc>
                <a:tc>
                  <a:txBody>
                    <a:bodyPr/>
                    <a:lstStyle/>
                    <a:p>
                      <a:pPr algn="ctr"/>
                      <a:r>
                        <a:rPr lang="en-US" sz="2400" dirty="0"/>
                        <a:t>-0.03***</a:t>
                      </a:r>
                    </a:p>
                  </a:txBody>
                  <a:tcPr/>
                </a:tc>
                <a:extLst>
                  <a:ext uri="{0D108BD9-81ED-4DB2-BD59-A6C34878D82A}">
                    <a16:rowId xmlns:a16="http://schemas.microsoft.com/office/drawing/2014/main" val="456136255"/>
                  </a:ext>
                </a:extLst>
              </a:tr>
              <a:tr h="486156">
                <a:tc>
                  <a:txBody>
                    <a:bodyPr/>
                    <a:lstStyle/>
                    <a:p>
                      <a:r>
                        <a:rPr lang="en-US" sz="2400" dirty="0"/>
                        <a:t># Vehicles</a:t>
                      </a:r>
                    </a:p>
                  </a:txBody>
                  <a:tcPr/>
                </a:tc>
                <a:tc>
                  <a:txBody>
                    <a:bodyPr/>
                    <a:lstStyle/>
                    <a:p>
                      <a:pPr algn="ctr"/>
                      <a:r>
                        <a:rPr lang="en-US" sz="2400" dirty="0"/>
                        <a:t>-0.02***</a:t>
                      </a:r>
                    </a:p>
                  </a:txBody>
                  <a:tcPr/>
                </a:tc>
                <a:extLst>
                  <a:ext uri="{0D108BD9-81ED-4DB2-BD59-A6C34878D82A}">
                    <a16:rowId xmlns:a16="http://schemas.microsoft.com/office/drawing/2014/main" val="2541497732"/>
                  </a:ext>
                </a:extLst>
              </a:tr>
              <a:tr h="486156">
                <a:tc>
                  <a:txBody>
                    <a:bodyPr/>
                    <a:lstStyle/>
                    <a:p>
                      <a:r>
                        <a:rPr lang="en-US" sz="2400" dirty="0"/>
                        <a:t>Home Owner</a:t>
                      </a:r>
                    </a:p>
                  </a:txBody>
                  <a:tcPr/>
                </a:tc>
                <a:tc>
                  <a:txBody>
                    <a:bodyPr/>
                    <a:lstStyle/>
                    <a:p>
                      <a:pPr algn="ctr"/>
                      <a:r>
                        <a:rPr lang="en-US" sz="2400" dirty="0"/>
                        <a:t>0.03***</a:t>
                      </a:r>
                    </a:p>
                  </a:txBody>
                  <a:tcPr/>
                </a:tc>
                <a:extLst>
                  <a:ext uri="{0D108BD9-81ED-4DB2-BD59-A6C34878D82A}">
                    <a16:rowId xmlns:a16="http://schemas.microsoft.com/office/drawing/2014/main" val="1262163881"/>
                  </a:ext>
                </a:extLst>
              </a:tr>
              <a:tr h="486156">
                <a:tc>
                  <a:txBody>
                    <a:bodyPr/>
                    <a:lstStyle/>
                    <a:p>
                      <a:r>
                        <a:rPr lang="en-US" sz="2400" dirty="0"/>
                        <a:t>Adults, No Kids</a:t>
                      </a:r>
                    </a:p>
                  </a:txBody>
                  <a:tcPr/>
                </a:tc>
                <a:tc>
                  <a:txBody>
                    <a:bodyPr/>
                    <a:lstStyle/>
                    <a:p>
                      <a:pPr algn="ctr"/>
                      <a:r>
                        <a:rPr lang="en-US" sz="2400" dirty="0"/>
                        <a:t>-</a:t>
                      </a:r>
                    </a:p>
                  </a:txBody>
                  <a:tcPr/>
                </a:tc>
                <a:extLst>
                  <a:ext uri="{0D108BD9-81ED-4DB2-BD59-A6C34878D82A}">
                    <a16:rowId xmlns:a16="http://schemas.microsoft.com/office/drawing/2014/main" val="3529926287"/>
                  </a:ext>
                </a:extLst>
              </a:tr>
              <a:tr h="486156">
                <a:tc>
                  <a:txBody>
                    <a:bodyPr/>
                    <a:lstStyle/>
                    <a:p>
                      <a:r>
                        <a:rPr lang="en-US" sz="2400" dirty="0"/>
                        <a:t>Adults with Kids</a:t>
                      </a:r>
                    </a:p>
                  </a:txBody>
                  <a:tcPr/>
                </a:tc>
                <a:tc>
                  <a:txBody>
                    <a:bodyPr/>
                    <a:lstStyle/>
                    <a:p>
                      <a:pPr algn="ctr"/>
                      <a:r>
                        <a:rPr lang="en-US" sz="2400" dirty="0"/>
                        <a:t>NS</a:t>
                      </a:r>
                    </a:p>
                  </a:txBody>
                  <a:tcPr/>
                </a:tc>
                <a:extLst>
                  <a:ext uri="{0D108BD9-81ED-4DB2-BD59-A6C34878D82A}">
                    <a16:rowId xmlns:a16="http://schemas.microsoft.com/office/drawing/2014/main" val="2736643757"/>
                  </a:ext>
                </a:extLst>
              </a:tr>
              <a:tr h="486156">
                <a:tc>
                  <a:txBody>
                    <a:bodyPr/>
                    <a:lstStyle/>
                    <a:p>
                      <a:r>
                        <a:rPr lang="en-US" sz="2400" dirty="0"/>
                        <a:t>Retired</a:t>
                      </a:r>
                    </a:p>
                  </a:txBody>
                  <a:tcPr/>
                </a:tc>
                <a:tc>
                  <a:txBody>
                    <a:bodyPr/>
                    <a:lstStyle/>
                    <a:p>
                      <a:pPr algn="ctr"/>
                      <a:r>
                        <a:rPr lang="en-US" sz="2400" dirty="0"/>
                        <a:t>0.08***</a:t>
                      </a:r>
                    </a:p>
                  </a:txBody>
                  <a:tcPr/>
                </a:tc>
                <a:extLst>
                  <a:ext uri="{0D108BD9-81ED-4DB2-BD59-A6C34878D82A}">
                    <a16:rowId xmlns:a16="http://schemas.microsoft.com/office/drawing/2014/main" val="2364406039"/>
                  </a:ext>
                </a:extLst>
              </a:tr>
              <a:tr h="486156">
                <a:tc>
                  <a:txBody>
                    <a:bodyPr/>
                    <a:lstStyle/>
                    <a:p>
                      <a:r>
                        <a:rPr lang="en-US" sz="2400" dirty="0"/>
                        <a:t>Income &lt;$25K</a:t>
                      </a:r>
                    </a:p>
                  </a:txBody>
                  <a:tcPr/>
                </a:tc>
                <a:tc>
                  <a:txBody>
                    <a:bodyPr/>
                    <a:lstStyle/>
                    <a:p>
                      <a:pPr algn="ctr"/>
                      <a:r>
                        <a:rPr lang="en-US" sz="2400" dirty="0"/>
                        <a:t>-</a:t>
                      </a:r>
                    </a:p>
                  </a:txBody>
                  <a:tcPr/>
                </a:tc>
                <a:extLst>
                  <a:ext uri="{0D108BD9-81ED-4DB2-BD59-A6C34878D82A}">
                    <a16:rowId xmlns:a16="http://schemas.microsoft.com/office/drawing/2014/main" val="2293736916"/>
                  </a:ext>
                </a:extLst>
              </a:tr>
              <a:tr h="486156">
                <a:tc>
                  <a:txBody>
                    <a:bodyPr/>
                    <a:lstStyle/>
                    <a:p>
                      <a:r>
                        <a:rPr lang="en-US" sz="2400" dirty="0"/>
                        <a:t>Income $25-50K</a:t>
                      </a:r>
                    </a:p>
                  </a:txBody>
                  <a:tcPr/>
                </a:tc>
                <a:tc>
                  <a:txBody>
                    <a:bodyPr/>
                    <a:lstStyle/>
                    <a:p>
                      <a:pPr algn="ctr"/>
                      <a:r>
                        <a:rPr lang="en-US" sz="2400" dirty="0"/>
                        <a:t>NS</a:t>
                      </a:r>
                    </a:p>
                  </a:txBody>
                  <a:tcPr/>
                </a:tc>
                <a:extLst>
                  <a:ext uri="{0D108BD9-81ED-4DB2-BD59-A6C34878D82A}">
                    <a16:rowId xmlns:a16="http://schemas.microsoft.com/office/drawing/2014/main" val="2565215008"/>
                  </a:ext>
                </a:extLst>
              </a:tr>
            </a:tbl>
          </a:graphicData>
        </a:graphic>
      </p:graphicFrame>
      <p:graphicFrame>
        <p:nvGraphicFramePr>
          <p:cNvPr id="7" name="Content Placeholder 3">
            <a:extLst>
              <a:ext uri="{FF2B5EF4-FFF2-40B4-BE49-F238E27FC236}">
                <a16:creationId xmlns:a16="http://schemas.microsoft.com/office/drawing/2014/main" id="{8E5B5E2F-F8E0-4BC1-A838-9782585E1DBE}"/>
              </a:ext>
            </a:extLst>
          </p:cNvPr>
          <p:cNvGraphicFramePr>
            <a:graphicFrameLocks/>
          </p:cNvGraphicFramePr>
          <p:nvPr>
            <p:extLst/>
          </p:nvPr>
        </p:nvGraphicFramePr>
        <p:xfrm>
          <a:off x="6360160" y="1625918"/>
          <a:ext cx="4907280" cy="4898640"/>
        </p:xfrm>
        <a:graphic>
          <a:graphicData uri="http://schemas.openxmlformats.org/drawingml/2006/table">
            <a:tbl>
              <a:tblPr firstRow="1" bandRow="1">
                <a:tableStyleId>{5C22544A-7EE6-4342-B048-85BDC9FD1C3A}</a:tableStyleId>
              </a:tblPr>
              <a:tblGrid>
                <a:gridCol w="3210560">
                  <a:extLst>
                    <a:ext uri="{9D8B030D-6E8A-4147-A177-3AD203B41FA5}">
                      <a16:colId xmlns:a16="http://schemas.microsoft.com/office/drawing/2014/main" val="2429304344"/>
                    </a:ext>
                  </a:extLst>
                </a:gridCol>
                <a:gridCol w="1696720">
                  <a:extLst>
                    <a:ext uri="{9D8B030D-6E8A-4147-A177-3AD203B41FA5}">
                      <a16:colId xmlns:a16="http://schemas.microsoft.com/office/drawing/2014/main" val="3049675263"/>
                    </a:ext>
                  </a:extLst>
                </a:gridCol>
              </a:tblGrid>
              <a:tr h="489864">
                <a:tc>
                  <a:txBody>
                    <a:bodyPr/>
                    <a:lstStyle/>
                    <a:p>
                      <a:endParaRPr lang="en-US" sz="2400" dirty="0"/>
                    </a:p>
                  </a:txBody>
                  <a:tcPr/>
                </a:tc>
                <a:tc>
                  <a:txBody>
                    <a:bodyPr/>
                    <a:lstStyle/>
                    <a:p>
                      <a:pPr algn="ctr"/>
                      <a:r>
                        <a:rPr lang="en-US" sz="2400" dirty="0"/>
                        <a:t>Coef.</a:t>
                      </a:r>
                    </a:p>
                  </a:txBody>
                  <a:tcPr/>
                </a:tc>
                <a:extLst>
                  <a:ext uri="{0D108BD9-81ED-4DB2-BD59-A6C34878D82A}">
                    <a16:rowId xmlns:a16="http://schemas.microsoft.com/office/drawing/2014/main" val="915235718"/>
                  </a:ext>
                </a:extLst>
              </a:tr>
              <a:tr h="489864">
                <a:tc>
                  <a:txBody>
                    <a:bodyPr/>
                    <a:lstStyle/>
                    <a:p>
                      <a:r>
                        <a:rPr lang="en-US" sz="2400" dirty="0"/>
                        <a:t>Income $50-100K</a:t>
                      </a:r>
                    </a:p>
                  </a:txBody>
                  <a:tcPr/>
                </a:tc>
                <a:tc>
                  <a:txBody>
                    <a:bodyPr/>
                    <a:lstStyle/>
                    <a:p>
                      <a:pPr algn="ctr"/>
                      <a:r>
                        <a:rPr lang="en-US" sz="2400" dirty="0"/>
                        <a:t>NS</a:t>
                      </a:r>
                    </a:p>
                  </a:txBody>
                  <a:tcPr/>
                </a:tc>
                <a:extLst>
                  <a:ext uri="{0D108BD9-81ED-4DB2-BD59-A6C34878D82A}">
                    <a16:rowId xmlns:a16="http://schemas.microsoft.com/office/drawing/2014/main" val="3720540400"/>
                  </a:ext>
                </a:extLst>
              </a:tr>
              <a:tr h="489864">
                <a:tc>
                  <a:txBody>
                    <a:bodyPr/>
                    <a:lstStyle/>
                    <a:p>
                      <a:r>
                        <a:rPr lang="en-US" sz="2400" dirty="0"/>
                        <a:t>Income &gt;$100K</a:t>
                      </a:r>
                    </a:p>
                  </a:txBody>
                  <a:tcPr/>
                </a:tc>
                <a:tc>
                  <a:txBody>
                    <a:bodyPr/>
                    <a:lstStyle/>
                    <a:p>
                      <a:pPr algn="ctr"/>
                      <a:r>
                        <a:rPr lang="en-US" sz="2400" dirty="0"/>
                        <a:t>0.04***</a:t>
                      </a:r>
                    </a:p>
                  </a:txBody>
                  <a:tcPr/>
                </a:tc>
                <a:extLst>
                  <a:ext uri="{0D108BD9-81ED-4DB2-BD59-A6C34878D82A}">
                    <a16:rowId xmlns:a16="http://schemas.microsoft.com/office/drawing/2014/main" val="456136255"/>
                  </a:ext>
                </a:extLst>
              </a:tr>
              <a:tr h="489864">
                <a:tc>
                  <a:txBody>
                    <a:bodyPr/>
                    <a:lstStyle/>
                    <a:p>
                      <a:r>
                        <a:rPr lang="en-US" sz="2400" dirty="0"/>
                        <a:t>Low Density</a:t>
                      </a:r>
                    </a:p>
                  </a:txBody>
                  <a:tcPr/>
                </a:tc>
                <a:tc>
                  <a:txBody>
                    <a:bodyPr/>
                    <a:lstStyle/>
                    <a:p>
                      <a:pPr algn="ctr"/>
                      <a:r>
                        <a:rPr lang="en-US" sz="2400" dirty="0"/>
                        <a:t>-</a:t>
                      </a:r>
                    </a:p>
                  </a:txBody>
                  <a:tcPr/>
                </a:tc>
                <a:extLst>
                  <a:ext uri="{0D108BD9-81ED-4DB2-BD59-A6C34878D82A}">
                    <a16:rowId xmlns:a16="http://schemas.microsoft.com/office/drawing/2014/main" val="2541497732"/>
                  </a:ext>
                </a:extLst>
              </a:tr>
              <a:tr h="489864">
                <a:tc>
                  <a:txBody>
                    <a:bodyPr/>
                    <a:lstStyle/>
                    <a:p>
                      <a:r>
                        <a:rPr lang="en-US" sz="2400" dirty="0"/>
                        <a:t>Mid Density</a:t>
                      </a:r>
                    </a:p>
                  </a:txBody>
                  <a:tcPr/>
                </a:tc>
                <a:tc>
                  <a:txBody>
                    <a:bodyPr/>
                    <a:lstStyle/>
                    <a:p>
                      <a:pPr algn="ctr"/>
                      <a:r>
                        <a:rPr lang="en-US" sz="2400" dirty="0"/>
                        <a:t>0.03***</a:t>
                      </a:r>
                    </a:p>
                  </a:txBody>
                  <a:tcPr/>
                </a:tc>
                <a:extLst>
                  <a:ext uri="{0D108BD9-81ED-4DB2-BD59-A6C34878D82A}">
                    <a16:rowId xmlns:a16="http://schemas.microsoft.com/office/drawing/2014/main" val="1262163881"/>
                  </a:ext>
                </a:extLst>
              </a:tr>
              <a:tr h="489864">
                <a:tc>
                  <a:txBody>
                    <a:bodyPr/>
                    <a:lstStyle/>
                    <a:p>
                      <a:r>
                        <a:rPr lang="en-US" sz="2400" dirty="0"/>
                        <a:t>High Density</a:t>
                      </a:r>
                    </a:p>
                  </a:txBody>
                  <a:tcPr/>
                </a:tc>
                <a:tc>
                  <a:txBody>
                    <a:bodyPr/>
                    <a:lstStyle/>
                    <a:p>
                      <a:pPr algn="ctr"/>
                      <a:r>
                        <a:rPr lang="en-US" sz="2400" dirty="0"/>
                        <a:t>0.04***</a:t>
                      </a:r>
                    </a:p>
                  </a:txBody>
                  <a:tcPr/>
                </a:tc>
                <a:extLst>
                  <a:ext uri="{0D108BD9-81ED-4DB2-BD59-A6C34878D82A}">
                    <a16:rowId xmlns:a16="http://schemas.microsoft.com/office/drawing/2014/main" val="3529926287"/>
                  </a:ext>
                </a:extLst>
              </a:tr>
              <a:tr h="489864">
                <a:tc>
                  <a:txBody>
                    <a:bodyPr/>
                    <a:lstStyle/>
                    <a:p>
                      <a:r>
                        <a:rPr lang="en-US" sz="2400" dirty="0"/>
                        <a:t>Low Density NYC</a:t>
                      </a:r>
                    </a:p>
                  </a:txBody>
                  <a:tcPr/>
                </a:tc>
                <a:tc>
                  <a:txBody>
                    <a:bodyPr/>
                    <a:lstStyle/>
                    <a:p>
                      <a:pPr algn="ctr"/>
                      <a:r>
                        <a:rPr lang="en-US" sz="2400" dirty="0"/>
                        <a:t>0.04*</a:t>
                      </a:r>
                    </a:p>
                  </a:txBody>
                  <a:tcPr/>
                </a:tc>
                <a:extLst>
                  <a:ext uri="{0D108BD9-81ED-4DB2-BD59-A6C34878D82A}">
                    <a16:rowId xmlns:a16="http://schemas.microsoft.com/office/drawing/2014/main" val="2736643757"/>
                  </a:ext>
                </a:extLst>
              </a:tr>
              <a:tr h="489864">
                <a:tc>
                  <a:txBody>
                    <a:bodyPr/>
                    <a:lstStyle/>
                    <a:p>
                      <a:r>
                        <a:rPr lang="en-US" sz="2400" dirty="0"/>
                        <a:t>Mid Density NYC</a:t>
                      </a:r>
                    </a:p>
                  </a:txBody>
                  <a:tcPr/>
                </a:tc>
                <a:tc>
                  <a:txBody>
                    <a:bodyPr/>
                    <a:lstStyle/>
                    <a:p>
                      <a:pPr algn="ctr"/>
                      <a:r>
                        <a:rPr lang="en-US" sz="2400" dirty="0"/>
                        <a:t>0.03**</a:t>
                      </a:r>
                    </a:p>
                  </a:txBody>
                  <a:tcPr/>
                </a:tc>
                <a:extLst>
                  <a:ext uri="{0D108BD9-81ED-4DB2-BD59-A6C34878D82A}">
                    <a16:rowId xmlns:a16="http://schemas.microsoft.com/office/drawing/2014/main" val="2364406039"/>
                  </a:ext>
                </a:extLst>
              </a:tr>
              <a:tr h="489864">
                <a:tc>
                  <a:txBody>
                    <a:bodyPr/>
                    <a:lstStyle/>
                    <a:p>
                      <a:r>
                        <a:rPr lang="en-US" sz="2400" dirty="0"/>
                        <a:t>High Density NYC</a:t>
                      </a:r>
                    </a:p>
                  </a:txBody>
                  <a:tcPr/>
                </a:tc>
                <a:tc>
                  <a:txBody>
                    <a:bodyPr/>
                    <a:lstStyle/>
                    <a:p>
                      <a:pPr algn="ctr"/>
                      <a:r>
                        <a:rPr lang="en-US" sz="2400" dirty="0"/>
                        <a:t>0.06***</a:t>
                      </a:r>
                    </a:p>
                  </a:txBody>
                  <a:tcPr/>
                </a:tc>
                <a:extLst>
                  <a:ext uri="{0D108BD9-81ED-4DB2-BD59-A6C34878D82A}">
                    <a16:rowId xmlns:a16="http://schemas.microsoft.com/office/drawing/2014/main" val="2293736916"/>
                  </a:ext>
                </a:extLst>
              </a:tr>
              <a:tr h="489864">
                <a:tc gridSpan="2">
                  <a:txBody>
                    <a:bodyPr/>
                    <a:lstStyle/>
                    <a:p>
                      <a:pPr algn="ctr"/>
                      <a:r>
                        <a:rPr lang="en-US" sz="2400" dirty="0"/>
                        <a:t>N = 114,185                  R</a:t>
                      </a:r>
                      <a:r>
                        <a:rPr lang="en-US" sz="2400" baseline="30000" dirty="0"/>
                        <a:t>2</a:t>
                      </a:r>
                      <a:r>
                        <a:rPr lang="en-US" sz="2400" dirty="0"/>
                        <a:t> = 0.07</a:t>
                      </a:r>
                    </a:p>
                  </a:txBody>
                  <a:tcPr/>
                </a:tc>
                <a:tc hMerge="1">
                  <a:txBody>
                    <a:bodyPr/>
                    <a:lstStyle/>
                    <a:p>
                      <a:endParaRPr lang="en-US" sz="2400" dirty="0"/>
                    </a:p>
                  </a:txBody>
                  <a:tcPr/>
                </a:tc>
                <a:extLst>
                  <a:ext uri="{0D108BD9-81ED-4DB2-BD59-A6C34878D82A}">
                    <a16:rowId xmlns:a16="http://schemas.microsoft.com/office/drawing/2014/main" val="2565215008"/>
                  </a:ext>
                </a:extLst>
              </a:tr>
            </a:tbl>
          </a:graphicData>
        </a:graphic>
      </p:graphicFrame>
    </p:spTree>
    <p:extLst>
      <p:ext uri="{BB962C8B-B14F-4D97-AF65-F5344CB8AC3E}">
        <p14:creationId xmlns:p14="http://schemas.microsoft.com/office/powerpoint/2010/main" val="680903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12192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5123" name="Rectangle 3"/>
          <p:cNvSpPr>
            <a:spLocks noChangeArrowheads="1"/>
          </p:cNvSpPr>
          <p:nvPr/>
        </p:nvSpPr>
        <p:spPr bwMode="auto">
          <a:xfrm>
            <a:off x="1513646" y="1298929"/>
            <a:ext cx="5643898" cy="42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None/>
            </a:pPr>
            <a:r>
              <a:rPr lang="en-US" altLang="en-US" sz="6500" b="1" dirty="0">
                <a:solidFill>
                  <a:schemeClr val="bg1"/>
                </a:solidFill>
              </a:rPr>
              <a:t>And new ways of accessing </a:t>
            </a:r>
            <a:r>
              <a:rPr lang="en-US" altLang="en-US" sz="6500" b="1" dirty="0">
                <a:solidFill>
                  <a:srgbClr val="FFC627"/>
                </a:solidFill>
              </a:rPr>
              <a:t>bikes </a:t>
            </a:r>
            <a:r>
              <a:rPr lang="en-US" altLang="en-US" sz="6500" b="1" dirty="0">
                <a:solidFill>
                  <a:schemeClr val="bg1"/>
                </a:solidFill>
              </a:rPr>
              <a:t>and </a:t>
            </a:r>
          </a:p>
          <a:p>
            <a:pPr eaLnBrk="1" hangingPunct="1">
              <a:lnSpc>
                <a:spcPts val="6500"/>
              </a:lnSpc>
              <a:spcBef>
                <a:spcPct val="0"/>
              </a:spcBef>
              <a:buNone/>
            </a:pPr>
            <a:r>
              <a:rPr lang="en-US" altLang="en-US" sz="6500" b="1" dirty="0">
                <a:solidFill>
                  <a:srgbClr val="FFC627"/>
                </a:solidFill>
              </a:rPr>
              <a:t>e-scooters</a:t>
            </a:r>
            <a:r>
              <a:rPr lang="en-US" altLang="en-US" sz="6500" b="1" dirty="0">
                <a:solidFill>
                  <a:schemeClr val="bg1"/>
                </a:solidFill>
              </a:rPr>
              <a:t>.</a:t>
            </a:r>
          </a:p>
        </p:txBody>
      </p:sp>
      <p:pic>
        <p:nvPicPr>
          <p:cNvPr id="56332" name="Picture 12" descr="Image result for citibike logo">
            <a:extLst>
              <a:ext uri="{FF2B5EF4-FFF2-40B4-BE49-F238E27FC236}">
                <a16:creationId xmlns:a16="http://schemas.microsoft.com/office/drawing/2014/main" id="{CBB91CE9-FADA-4A5E-8A33-4824DCE77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97146"/>
            <a:ext cx="6728601" cy="4560854"/>
          </a:xfrm>
          <a:prstGeom prst="rect">
            <a:avLst/>
          </a:prstGeom>
          <a:noFill/>
          <a:extLst>
            <a:ext uri="{909E8E84-426E-40DD-AFC4-6F175D3DCCD1}">
              <a14:hiddenFill xmlns:a14="http://schemas.microsoft.com/office/drawing/2010/main">
                <a:solidFill>
                  <a:srgbClr val="FFFFFF"/>
                </a:solidFill>
              </a14:hiddenFill>
            </a:ext>
          </a:extLst>
        </p:spPr>
      </p:pic>
      <p:pic>
        <p:nvPicPr>
          <p:cNvPr id="56334" name="Picture 14" descr="Image result for lime scooter logo">
            <a:extLst>
              <a:ext uri="{FF2B5EF4-FFF2-40B4-BE49-F238E27FC236}">
                <a16:creationId xmlns:a16="http://schemas.microsoft.com/office/drawing/2014/main" id="{26145CA9-C2E6-4062-AC40-061FD69A02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002" y="408188"/>
            <a:ext cx="5313066" cy="24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8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12192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5123" name="Rectangle 3"/>
          <p:cNvSpPr>
            <a:spLocks noChangeArrowheads="1"/>
          </p:cNvSpPr>
          <p:nvPr/>
        </p:nvSpPr>
        <p:spPr bwMode="auto">
          <a:xfrm>
            <a:off x="1414253" y="1387719"/>
            <a:ext cx="9914147" cy="42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None/>
            </a:pPr>
            <a:r>
              <a:rPr lang="en-US" altLang="en-US" sz="6500" b="1" dirty="0">
                <a:solidFill>
                  <a:schemeClr val="bg1"/>
                </a:solidFill>
              </a:rPr>
              <a:t>Some are saying that </a:t>
            </a:r>
            <a:r>
              <a:rPr lang="en-US" altLang="en-US" sz="6500" b="1" dirty="0">
                <a:solidFill>
                  <a:srgbClr val="FFC627"/>
                </a:solidFill>
              </a:rPr>
              <a:t>car ownership may soon become a choice</a:t>
            </a:r>
            <a:r>
              <a:rPr lang="en-US" altLang="en-US" sz="6500" b="1" dirty="0">
                <a:solidFill>
                  <a:schemeClr val="bg1"/>
                </a:solidFill>
              </a:rPr>
              <a:t> rather than a necessity for many U.S. households.</a:t>
            </a:r>
          </a:p>
        </p:txBody>
      </p:sp>
    </p:spTree>
    <p:extLst>
      <p:ext uri="{BB962C8B-B14F-4D97-AF65-F5344CB8AC3E}">
        <p14:creationId xmlns:p14="http://schemas.microsoft.com/office/powerpoint/2010/main" val="1538815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12192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5123" name="Rectangle 3"/>
          <p:cNvSpPr>
            <a:spLocks noChangeArrowheads="1"/>
          </p:cNvSpPr>
          <p:nvPr/>
        </p:nvSpPr>
        <p:spPr bwMode="auto">
          <a:xfrm>
            <a:off x="1414253" y="1387719"/>
            <a:ext cx="9727511" cy="342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ts val="6500"/>
              </a:lnSpc>
              <a:spcBef>
                <a:spcPct val="0"/>
              </a:spcBef>
              <a:buNone/>
            </a:pPr>
            <a:r>
              <a:rPr lang="en-US" altLang="en-US" sz="6500" b="1" dirty="0">
                <a:solidFill>
                  <a:schemeClr val="bg1"/>
                </a:solidFill>
              </a:rPr>
              <a:t>And that by ditching their cars, people could </a:t>
            </a:r>
            <a:r>
              <a:rPr lang="en-US" altLang="en-US" sz="6500" b="1" dirty="0">
                <a:solidFill>
                  <a:srgbClr val="FFC627"/>
                </a:solidFill>
              </a:rPr>
              <a:t>save money and the environment</a:t>
            </a:r>
            <a:r>
              <a:rPr lang="en-US" altLang="en-US" sz="6500" b="1" dirty="0">
                <a:solidFill>
                  <a:schemeClr val="bg1"/>
                </a:solidFill>
              </a:rPr>
              <a:t>, too!</a:t>
            </a:r>
          </a:p>
        </p:txBody>
      </p:sp>
    </p:spTree>
    <p:extLst>
      <p:ext uri="{BB962C8B-B14F-4D97-AF65-F5344CB8AC3E}">
        <p14:creationId xmlns:p14="http://schemas.microsoft.com/office/powerpoint/2010/main" val="3896433704"/>
      </p:ext>
    </p:extLst>
  </p:cSld>
  <p:clrMapOvr>
    <a:masterClrMapping/>
  </p:clrMapOvr>
</p:sld>
</file>

<file path=ppt/theme/theme1.xml><?xml version="1.0" encoding="utf-8"?>
<a:theme xmlns:a="http://schemas.openxmlformats.org/drawingml/2006/main" name="ASU-BrandColors">
  <a:themeElements>
    <a:clrScheme name="ASU Brand colors">
      <a:dk1>
        <a:sysClr val="windowText" lastClr="000000"/>
      </a:dk1>
      <a:lt1>
        <a:sysClr val="window" lastClr="FFFFFF"/>
      </a:lt1>
      <a:dk2>
        <a:srgbClr val="000000"/>
      </a:dk2>
      <a:lt2>
        <a:srgbClr val="FFFFFF"/>
      </a:lt2>
      <a:accent1>
        <a:srgbClr val="8C1D40"/>
      </a:accent1>
      <a:accent2>
        <a:srgbClr val="FFC627"/>
      </a:accent2>
      <a:accent3>
        <a:srgbClr val="78BE20"/>
      </a:accent3>
      <a:accent4>
        <a:srgbClr val="00A3E0"/>
      </a:accent4>
      <a:accent5>
        <a:srgbClr val="FF7F32"/>
      </a:accent5>
      <a:accent6>
        <a:srgbClr val="5C6670"/>
      </a:accent6>
      <a:hlink>
        <a:srgbClr val="8C1D40"/>
      </a:hlink>
      <a:folHlink>
        <a:srgbClr val="FFC627"/>
      </a:folHlink>
    </a:clrScheme>
    <a:fontScheme name="ASU Brand fo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SU Template and Guide PowerPoint v.1 (16x9).potx" id="{DD6C1EAC-8256-4A99-9515-3C9C1F264C25}" vid="{B930B6B1-98E7-4329-83C0-D8E1916774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ASU Guide for PowerPoint v.1 (16x9)</Template>
  <TotalTime>73355</TotalTime>
  <Words>2545</Words>
  <Application>Microsoft Office PowerPoint</Application>
  <PresentationFormat>Widescreen</PresentationFormat>
  <Paragraphs>414</Paragraphs>
  <Slides>61</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MS PGothic</vt:lpstr>
      <vt:lpstr>MS PGothic</vt:lpstr>
      <vt:lpstr>Arial</vt:lpstr>
      <vt:lpstr>Arial Black</vt:lpstr>
      <vt:lpstr>Calibri</vt:lpstr>
      <vt:lpstr>Cambria Math</vt:lpstr>
      <vt:lpstr>ASU-BrandColors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Depreciation</vt:lpstr>
      <vt:lpstr>Insurance</vt:lpstr>
      <vt:lpstr>Fuel</vt:lpstr>
      <vt:lpstr>Maintenance and Repair</vt:lpstr>
      <vt:lpstr>Registration Fees</vt:lpstr>
      <vt:lpstr>Financing</vt:lpstr>
      <vt:lpstr>PowerPoint Presentation</vt:lpstr>
      <vt:lpstr>PowerPoint Presentation</vt:lpstr>
      <vt:lpstr>Distribution of Per-Car Ownership Costs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 …</vt:lpstr>
      <vt:lpstr>Insurance</vt:lpstr>
      <vt:lpstr>Insurance</vt:lpstr>
      <vt:lpstr>Regression: Annual HH Maintenance and Repair Expenditures</vt:lpstr>
      <vt:lpstr>Distribution of Average Car Ownership Cost Per Mile</vt:lpstr>
      <vt:lpstr>Distribution of the Variable Cost of Car Ownership</vt:lpstr>
      <vt:lpstr>Distribution of Average Variable Car Cost Per Mile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Regression: Household Average Cost per Mile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Finden</dc:creator>
  <cp:lastModifiedBy>Deborah Salon</cp:lastModifiedBy>
  <cp:revision>91</cp:revision>
  <dcterms:created xsi:type="dcterms:W3CDTF">2017-04-25T16:06:11Z</dcterms:created>
  <dcterms:modified xsi:type="dcterms:W3CDTF">2022-05-26T23:29:22Z</dcterms:modified>
</cp:coreProperties>
</file>