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5"/>
  </p:notesMasterIdLst>
  <p:sldIdLst>
    <p:sldId id="291" r:id="rId5"/>
    <p:sldId id="337" r:id="rId6"/>
    <p:sldId id="297" r:id="rId7"/>
    <p:sldId id="352" r:id="rId8"/>
    <p:sldId id="359" r:id="rId9"/>
    <p:sldId id="441" r:id="rId10"/>
    <p:sldId id="354" r:id="rId11"/>
    <p:sldId id="425" r:id="rId12"/>
    <p:sldId id="390" r:id="rId13"/>
    <p:sldId id="409" r:id="rId14"/>
    <p:sldId id="410" r:id="rId15"/>
    <p:sldId id="406" r:id="rId16"/>
    <p:sldId id="407" r:id="rId17"/>
    <p:sldId id="412" r:id="rId18"/>
    <p:sldId id="411" r:id="rId19"/>
    <p:sldId id="413" r:id="rId20"/>
    <p:sldId id="417" r:id="rId21"/>
    <p:sldId id="415" r:id="rId22"/>
    <p:sldId id="429" r:id="rId23"/>
    <p:sldId id="431" r:id="rId24"/>
    <p:sldId id="418" r:id="rId25"/>
    <p:sldId id="439" r:id="rId26"/>
    <p:sldId id="419" r:id="rId27"/>
    <p:sldId id="401" r:id="rId28"/>
    <p:sldId id="420" r:id="rId29"/>
    <p:sldId id="421" r:id="rId30"/>
    <p:sldId id="422" r:id="rId31"/>
    <p:sldId id="391" r:id="rId32"/>
    <p:sldId id="426" r:id="rId33"/>
    <p:sldId id="428" r:id="rId34"/>
    <p:sldId id="362" r:id="rId35"/>
    <p:sldId id="378" r:id="rId36"/>
    <p:sldId id="363" r:id="rId37"/>
    <p:sldId id="364" r:id="rId38"/>
    <p:sldId id="365" r:id="rId39"/>
    <p:sldId id="367" r:id="rId40"/>
    <p:sldId id="370" r:id="rId41"/>
    <p:sldId id="368" r:id="rId42"/>
    <p:sldId id="369" r:id="rId43"/>
    <p:sldId id="371" r:id="rId44"/>
    <p:sldId id="443" r:id="rId45"/>
    <p:sldId id="442" r:id="rId46"/>
    <p:sldId id="373" r:id="rId47"/>
    <p:sldId id="374" r:id="rId48"/>
    <p:sldId id="388" r:id="rId49"/>
    <p:sldId id="436" r:id="rId50"/>
    <p:sldId id="437" r:id="rId51"/>
    <p:sldId id="438" r:id="rId52"/>
    <p:sldId id="440" r:id="rId53"/>
    <p:sldId id="37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1500"/>
    <a:srgbClr val="2F559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8DEFF2-48CB-064A-88F6-0F0159B66895}" v="45" dt="2022-05-27T08:04:02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/>
    <p:restoredTop sz="94709"/>
  </p:normalViewPr>
  <p:slideViewPr>
    <p:cSldViewPr snapToGrid="0" snapToObjects="1">
      <p:cViewPr varScale="1">
        <p:scale>
          <a:sx n="109" d="100"/>
          <a:sy n="109" d="100"/>
        </p:scale>
        <p:origin x="200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ner Passmore" userId="2c2a132e-eac1-4bb4-b837-93360715c1a3" providerId="ADAL" clId="{AD8DEFF2-48CB-064A-88F6-0F0159B66895}"/>
    <pc:docChg chg="undo custSel addSld delSld modSld sldOrd">
      <pc:chgData name="Tanner Passmore" userId="2c2a132e-eac1-4bb4-b837-93360715c1a3" providerId="ADAL" clId="{AD8DEFF2-48CB-064A-88F6-0F0159B66895}" dt="2022-05-27T08:04:02.788" v="647"/>
      <pc:docMkLst>
        <pc:docMk/>
      </pc:docMkLst>
      <pc:sldChg chg="modSp mod">
        <pc:chgData name="Tanner Passmore" userId="2c2a132e-eac1-4bb4-b837-93360715c1a3" providerId="ADAL" clId="{AD8DEFF2-48CB-064A-88F6-0F0159B66895}" dt="2022-05-25T13:08:13.681" v="302" actId="27636"/>
        <pc:sldMkLst>
          <pc:docMk/>
          <pc:sldMk cId="971284061" sldId="291"/>
        </pc:sldMkLst>
        <pc:spChg chg="mod">
          <ac:chgData name="Tanner Passmore" userId="2c2a132e-eac1-4bb4-b837-93360715c1a3" providerId="ADAL" clId="{AD8DEFF2-48CB-064A-88F6-0F0159B66895}" dt="2022-05-25T13:08:13.681" v="302" actId="27636"/>
          <ac:spMkLst>
            <pc:docMk/>
            <pc:sldMk cId="971284061" sldId="291"/>
            <ac:spMk id="3" creationId="{68F93CA3-3927-B24B-98BE-75EBC2868D72}"/>
          </ac:spMkLst>
        </pc:spChg>
      </pc:sldChg>
      <pc:sldChg chg="modSp mod">
        <pc:chgData name="Tanner Passmore" userId="2c2a132e-eac1-4bb4-b837-93360715c1a3" providerId="ADAL" clId="{AD8DEFF2-48CB-064A-88F6-0F0159B66895}" dt="2022-05-23T20:51:47.481" v="133" actId="20577"/>
        <pc:sldMkLst>
          <pc:docMk/>
          <pc:sldMk cId="728881802" sldId="297"/>
        </pc:sldMkLst>
        <pc:spChg chg="mod">
          <ac:chgData name="Tanner Passmore" userId="2c2a132e-eac1-4bb4-b837-93360715c1a3" providerId="ADAL" clId="{AD8DEFF2-48CB-064A-88F6-0F0159B66895}" dt="2022-05-23T20:51:47.481" v="133" actId="20577"/>
          <ac:spMkLst>
            <pc:docMk/>
            <pc:sldMk cId="728881802" sldId="297"/>
            <ac:spMk id="9" creationId="{B5793D60-708A-4CC3-AB1B-04EBA2FDB01F}"/>
          </ac:spMkLst>
        </pc:spChg>
      </pc:sldChg>
      <pc:sldChg chg="modSp mod">
        <pc:chgData name="Tanner Passmore" userId="2c2a132e-eac1-4bb4-b837-93360715c1a3" providerId="ADAL" clId="{AD8DEFF2-48CB-064A-88F6-0F0159B66895}" dt="2022-05-23T21:32:35.176" v="223" actId="18331"/>
        <pc:sldMkLst>
          <pc:docMk/>
          <pc:sldMk cId="577061680" sldId="337"/>
        </pc:sldMkLst>
        <pc:spChg chg="mod">
          <ac:chgData name="Tanner Passmore" userId="2c2a132e-eac1-4bb4-b837-93360715c1a3" providerId="ADAL" clId="{AD8DEFF2-48CB-064A-88F6-0F0159B66895}" dt="2022-05-23T20:50:29.867" v="117" actId="1037"/>
          <ac:spMkLst>
            <pc:docMk/>
            <pc:sldMk cId="577061680" sldId="337"/>
            <ac:spMk id="3" creationId="{4A360D26-421F-6B3B-6D0C-647679E599E6}"/>
          </ac:spMkLst>
        </pc:spChg>
        <pc:picChg chg="mod">
          <ac:chgData name="Tanner Passmore" userId="2c2a132e-eac1-4bb4-b837-93360715c1a3" providerId="ADAL" clId="{AD8DEFF2-48CB-064A-88F6-0F0159B66895}" dt="2022-05-23T21:32:35.176" v="223" actId="18331"/>
          <ac:picMkLst>
            <pc:docMk/>
            <pc:sldMk cId="577061680" sldId="337"/>
            <ac:picMk id="8" creationId="{A9F3DAC3-2918-43E7-BF5E-B1387F123EE4}"/>
          </ac:picMkLst>
        </pc:picChg>
        <pc:picChg chg="mod">
          <ac:chgData name="Tanner Passmore" userId="2c2a132e-eac1-4bb4-b837-93360715c1a3" providerId="ADAL" clId="{AD8DEFF2-48CB-064A-88F6-0F0159B66895}" dt="2022-05-23T20:50:21.472" v="83" actId="14100"/>
          <ac:picMkLst>
            <pc:docMk/>
            <pc:sldMk cId="577061680" sldId="337"/>
            <ac:picMk id="9" creationId="{4EDD628E-CBD4-41AA-9A1C-66DB2A762B69}"/>
          </ac:picMkLst>
        </pc:picChg>
      </pc:sldChg>
      <pc:sldChg chg="modSp del mod modNotesTx">
        <pc:chgData name="Tanner Passmore" userId="2c2a132e-eac1-4bb4-b837-93360715c1a3" providerId="ADAL" clId="{AD8DEFF2-48CB-064A-88F6-0F0159B66895}" dt="2022-05-25T20:33:39.027" v="536" actId="2696"/>
        <pc:sldMkLst>
          <pc:docMk/>
          <pc:sldMk cId="1777816243" sldId="340"/>
        </pc:sldMkLst>
        <pc:spChg chg="mod">
          <ac:chgData name="Tanner Passmore" userId="2c2a132e-eac1-4bb4-b837-93360715c1a3" providerId="ADAL" clId="{AD8DEFF2-48CB-064A-88F6-0F0159B66895}" dt="2022-05-25T13:09:59.033" v="310" actId="20577"/>
          <ac:spMkLst>
            <pc:docMk/>
            <pc:sldMk cId="1777816243" sldId="340"/>
            <ac:spMk id="3" creationId="{8A0706B6-81B4-467F-A03E-8B08CB9C3095}"/>
          </ac:spMkLst>
        </pc:spChg>
      </pc:sldChg>
      <pc:sldChg chg="modSp mod modNotesTx">
        <pc:chgData name="Tanner Passmore" userId="2c2a132e-eac1-4bb4-b837-93360715c1a3" providerId="ADAL" clId="{AD8DEFF2-48CB-064A-88F6-0F0159B66895}" dt="2022-05-23T20:53:14.048" v="149" actId="5793"/>
        <pc:sldMkLst>
          <pc:docMk/>
          <pc:sldMk cId="1005201648" sldId="352"/>
        </pc:sldMkLst>
        <pc:spChg chg="mod">
          <ac:chgData name="Tanner Passmore" userId="2c2a132e-eac1-4bb4-b837-93360715c1a3" providerId="ADAL" clId="{AD8DEFF2-48CB-064A-88F6-0F0159B66895}" dt="2022-05-23T20:52:39.172" v="140" actId="27636"/>
          <ac:spMkLst>
            <pc:docMk/>
            <pc:sldMk cId="1005201648" sldId="352"/>
            <ac:spMk id="3" creationId="{3582000A-17FD-61C4-BEF1-0CBAD0C4B400}"/>
          </ac:spMkLst>
        </pc:spChg>
      </pc:sldChg>
      <pc:sldChg chg="addSp modSp mod">
        <pc:chgData name="Tanner Passmore" userId="2c2a132e-eac1-4bb4-b837-93360715c1a3" providerId="ADAL" clId="{AD8DEFF2-48CB-064A-88F6-0F0159B66895}" dt="2022-05-25T13:13:18.045" v="317" actId="14100"/>
        <pc:sldMkLst>
          <pc:docMk/>
          <pc:sldMk cId="2085608730" sldId="354"/>
        </pc:sldMkLst>
        <pc:spChg chg="mod">
          <ac:chgData name="Tanner Passmore" userId="2c2a132e-eac1-4bb4-b837-93360715c1a3" providerId="ADAL" clId="{AD8DEFF2-48CB-064A-88F6-0F0159B66895}" dt="2022-05-23T20:54:06.873" v="175" actId="20577"/>
          <ac:spMkLst>
            <pc:docMk/>
            <pc:sldMk cId="2085608730" sldId="354"/>
            <ac:spMk id="3" creationId="{5C364EAC-EB67-46A2-8186-FCE51DF85275}"/>
          </ac:spMkLst>
        </pc:spChg>
        <pc:spChg chg="add mod">
          <ac:chgData name="Tanner Passmore" userId="2c2a132e-eac1-4bb4-b837-93360715c1a3" providerId="ADAL" clId="{AD8DEFF2-48CB-064A-88F6-0F0159B66895}" dt="2022-05-25T13:13:18.045" v="317" actId="14100"/>
          <ac:spMkLst>
            <pc:docMk/>
            <pc:sldMk cId="2085608730" sldId="354"/>
            <ac:spMk id="5" creationId="{07D550DB-B79E-2673-87A7-208C583FB980}"/>
          </ac:spMkLst>
        </pc:spChg>
      </pc:sldChg>
      <pc:sldChg chg="modSp mod">
        <pc:chgData name="Tanner Passmore" userId="2c2a132e-eac1-4bb4-b837-93360715c1a3" providerId="ADAL" clId="{AD8DEFF2-48CB-064A-88F6-0F0159B66895}" dt="2022-05-23T20:53:42.845" v="153" actId="404"/>
        <pc:sldMkLst>
          <pc:docMk/>
          <pc:sldMk cId="129892874" sldId="359"/>
        </pc:sldMkLst>
        <pc:spChg chg="mod">
          <ac:chgData name="Tanner Passmore" userId="2c2a132e-eac1-4bb4-b837-93360715c1a3" providerId="ADAL" clId="{AD8DEFF2-48CB-064A-88F6-0F0159B66895}" dt="2022-05-23T20:53:42.845" v="153" actId="404"/>
          <ac:spMkLst>
            <pc:docMk/>
            <pc:sldMk cId="129892874" sldId="359"/>
            <ac:spMk id="3" creationId="{8075FCBA-026C-3022-CD07-A242E12C06C2}"/>
          </ac:spMkLst>
        </pc:spChg>
      </pc:sldChg>
      <pc:sldChg chg="addSp modSp del mod modNotesTx">
        <pc:chgData name="Tanner Passmore" userId="2c2a132e-eac1-4bb4-b837-93360715c1a3" providerId="ADAL" clId="{AD8DEFF2-48CB-064A-88F6-0F0159B66895}" dt="2022-05-27T08:03:38.940" v="622" actId="2696"/>
        <pc:sldMkLst>
          <pc:docMk/>
          <pc:sldMk cId="3162030470" sldId="372"/>
        </pc:sldMkLst>
        <pc:spChg chg="add mod">
          <ac:chgData name="Tanner Passmore" userId="2c2a132e-eac1-4bb4-b837-93360715c1a3" providerId="ADAL" clId="{AD8DEFF2-48CB-064A-88F6-0F0159B66895}" dt="2022-05-27T08:03:03.161" v="613" actId="14100"/>
          <ac:spMkLst>
            <pc:docMk/>
            <pc:sldMk cId="3162030470" sldId="372"/>
            <ac:spMk id="2" creationId="{B6C6058B-7EEF-8D57-5493-D2AC3BA6AF92}"/>
          </ac:spMkLst>
        </pc:spChg>
        <pc:spChg chg="mod">
          <ac:chgData name="Tanner Passmore" userId="2c2a132e-eac1-4bb4-b837-93360715c1a3" providerId="ADAL" clId="{AD8DEFF2-48CB-064A-88F6-0F0159B66895}" dt="2022-05-27T08:03:27.372" v="620" actId="20577"/>
          <ac:spMkLst>
            <pc:docMk/>
            <pc:sldMk cId="3162030470" sldId="372"/>
            <ac:spMk id="9" creationId="{145DDB4E-D3FA-6E93-D741-6EF7DF3F5EF7}"/>
          </ac:spMkLst>
        </pc:spChg>
      </pc:sldChg>
      <pc:sldChg chg="addSp modSp">
        <pc:chgData name="Tanner Passmore" userId="2c2a132e-eac1-4bb4-b837-93360715c1a3" providerId="ADAL" clId="{AD8DEFF2-48CB-064A-88F6-0F0159B66895}" dt="2022-05-27T08:04:00.089" v="646"/>
        <pc:sldMkLst>
          <pc:docMk/>
          <pc:sldMk cId="3015389841" sldId="373"/>
        </pc:sldMkLst>
        <pc:spChg chg="add mod">
          <ac:chgData name="Tanner Passmore" userId="2c2a132e-eac1-4bb4-b837-93360715c1a3" providerId="ADAL" clId="{AD8DEFF2-48CB-064A-88F6-0F0159B66895}" dt="2022-05-27T08:04:00.089" v="646"/>
          <ac:spMkLst>
            <pc:docMk/>
            <pc:sldMk cId="3015389841" sldId="373"/>
            <ac:spMk id="8" creationId="{292246AA-4385-7F06-04AE-DFEDAFA7A396}"/>
          </ac:spMkLst>
        </pc:spChg>
      </pc:sldChg>
      <pc:sldChg chg="addSp modSp">
        <pc:chgData name="Tanner Passmore" userId="2c2a132e-eac1-4bb4-b837-93360715c1a3" providerId="ADAL" clId="{AD8DEFF2-48CB-064A-88F6-0F0159B66895}" dt="2022-05-27T08:04:02.788" v="647"/>
        <pc:sldMkLst>
          <pc:docMk/>
          <pc:sldMk cId="2036588457" sldId="374"/>
        </pc:sldMkLst>
        <pc:spChg chg="add mod">
          <ac:chgData name="Tanner Passmore" userId="2c2a132e-eac1-4bb4-b837-93360715c1a3" providerId="ADAL" clId="{AD8DEFF2-48CB-064A-88F6-0F0159B66895}" dt="2022-05-27T08:04:02.788" v="647"/>
          <ac:spMkLst>
            <pc:docMk/>
            <pc:sldMk cId="2036588457" sldId="374"/>
            <ac:spMk id="12" creationId="{93227BC4-E16A-1A69-EFF8-569CCA7808BB}"/>
          </ac:spMkLst>
        </pc:spChg>
      </pc:sldChg>
      <pc:sldChg chg="modSp del mod">
        <pc:chgData name="Tanner Passmore" userId="2c2a132e-eac1-4bb4-b837-93360715c1a3" providerId="ADAL" clId="{AD8DEFF2-48CB-064A-88F6-0F0159B66895}" dt="2022-05-23T20:50:57.963" v="124" actId="2696"/>
        <pc:sldMkLst>
          <pc:docMk/>
          <pc:sldMk cId="2997576429" sldId="376"/>
        </pc:sldMkLst>
        <pc:picChg chg="mod">
          <ac:chgData name="Tanner Passmore" userId="2c2a132e-eac1-4bb4-b837-93360715c1a3" providerId="ADAL" clId="{AD8DEFF2-48CB-064A-88F6-0F0159B66895}" dt="2022-05-23T20:50:05.726" v="57" actId="1076"/>
          <ac:picMkLst>
            <pc:docMk/>
            <pc:sldMk cId="2997576429" sldId="376"/>
            <ac:picMk id="8" creationId="{A9F3DAC3-2918-43E7-BF5E-B1387F123EE4}"/>
          </ac:picMkLst>
        </pc:picChg>
      </pc:sldChg>
      <pc:sldChg chg="modSp mod">
        <pc:chgData name="Tanner Passmore" userId="2c2a132e-eac1-4bb4-b837-93360715c1a3" providerId="ADAL" clId="{AD8DEFF2-48CB-064A-88F6-0F0159B66895}" dt="2022-05-25T13:37:31.365" v="429" actId="20577"/>
        <pc:sldMkLst>
          <pc:docMk/>
          <pc:sldMk cId="345749009" sldId="388"/>
        </pc:sldMkLst>
        <pc:spChg chg="mod">
          <ac:chgData name="Tanner Passmore" userId="2c2a132e-eac1-4bb4-b837-93360715c1a3" providerId="ADAL" clId="{AD8DEFF2-48CB-064A-88F6-0F0159B66895}" dt="2022-05-25T13:37:31.365" v="429" actId="20577"/>
          <ac:spMkLst>
            <pc:docMk/>
            <pc:sldMk cId="345749009" sldId="388"/>
            <ac:spMk id="3" creationId="{91A91D4A-2385-0761-4803-4AB461630199}"/>
          </ac:spMkLst>
        </pc:spChg>
      </pc:sldChg>
      <pc:sldChg chg="modSp mod">
        <pc:chgData name="Tanner Passmore" userId="2c2a132e-eac1-4bb4-b837-93360715c1a3" providerId="ADAL" clId="{AD8DEFF2-48CB-064A-88F6-0F0159B66895}" dt="2022-05-25T13:33:23.197" v="374" actId="20577"/>
        <pc:sldMkLst>
          <pc:docMk/>
          <pc:sldMk cId="79882064" sldId="401"/>
        </pc:sldMkLst>
        <pc:spChg chg="mod">
          <ac:chgData name="Tanner Passmore" userId="2c2a132e-eac1-4bb4-b837-93360715c1a3" providerId="ADAL" clId="{AD8DEFF2-48CB-064A-88F6-0F0159B66895}" dt="2022-05-25T13:33:16.846" v="371" actId="20577"/>
          <ac:spMkLst>
            <pc:docMk/>
            <pc:sldMk cId="79882064" sldId="401"/>
            <ac:spMk id="15" creationId="{FF68E022-08B3-CCC3-E4BA-D0EE51E11FE7}"/>
          </ac:spMkLst>
        </pc:spChg>
        <pc:spChg chg="mod">
          <ac:chgData name="Tanner Passmore" userId="2c2a132e-eac1-4bb4-b837-93360715c1a3" providerId="ADAL" clId="{AD8DEFF2-48CB-064A-88F6-0F0159B66895}" dt="2022-05-25T13:33:23.197" v="374" actId="20577"/>
          <ac:spMkLst>
            <pc:docMk/>
            <pc:sldMk cId="79882064" sldId="401"/>
            <ac:spMk id="17" creationId="{9A20360E-339F-AF5D-C0C4-BA279DFA8DEA}"/>
          </ac:spMkLst>
        </pc:spChg>
      </pc:sldChg>
      <pc:sldChg chg="modSp mod">
        <pc:chgData name="Tanner Passmore" userId="2c2a132e-eac1-4bb4-b837-93360715c1a3" providerId="ADAL" clId="{AD8DEFF2-48CB-064A-88F6-0F0159B66895}" dt="2022-05-25T13:27:34.748" v="328" actId="20577"/>
        <pc:sldMkLst>
          <pc:docMk/>
          <pc:sldMk cId="3875512864" sldId="406"/>
        </pc:sldMkLst>
        <pc:spChg chg="mod">
          <ac:chgData name="Tanner Passmore" userId="2c2a132e-eac1-4bb4-b837-93360715c1a3" providerId="ADAL" clId="{AD8DEFF2-48CB-064A-88F6-0F0159B66895}" dt="2022-05-25T13:27:34.748" v="328" actId="20577"/>
          <ac:spMkLst>
            <pc:docMk/>
            <pc:sldMk cId="3875512864" sldId="406"/>
            <ac:spMk id="19" creationId="{40114539-13EB-CBD0-A555-79D9B41C2356}"/>
          </ac:spMkLst>
        </pc:spChg>
      </pc:sldChg>
      <pc:sldChg chg="modSp mod">
        <pc:chgData name="Tanner Passmore" userId="2c2a132e-eac1-4bb4-b837-93360715c1a3" providerId="ADAL" clId="{AD8DEFF2-48CB-064A-88F6-0F0159B66895}" dt="2022-05-25T13:27:59.128" v="333" actId="14100"/>
        <pc:sldMkLst>
          <pc:docMk/>
          <pc:sldMk cId="3930576518" sldId="407"/>
        </pc:sldMkLst>
        <pc:spChg chg="mod">
          <ac:chgData name="Tanner Passmore" userId="2c2a132e-eac1-4bb4-b837-93360715c1a3" providerId="ADAL" clId="{AD8DEFF2-48CB-064A-88F6-0F0159B66895}" dt="2022-05-25T13:27:54.160" v="331" actId="1076"/>
          <ac:spMkLst>
            <pc:docMk/>
            <pc:sldMk cId="3930576518" sldId="407"/>
            <ac:spMk id="13" creationId="{5F6D86CD-6D28-0B90-1794-7D71D4D7B32D}"/>
          </ac:spMkLst>
        </pc:spChg>
        <pc:cxnChg chg="mod">
          <ac:chgData name="Tanner Passmore" userId="2c2a132e-eac1-4bb4-b837-93360715c1a3" providerId="ADAL" clId="{AD8DEFF2-48CB-064A-88F6-0F0159B66895}" dt="2022-05-25T13:27:59.128" v="333" actId="14100"/>
          <ac:cxnSpMkLst>
            <pc:docMk/>
            <pc:sldMk cId="3930576518" sldId="407"/>
            <ac:cxnSpMk id="16" creationId="{86CE3269-08E0-CD8A-89F3-154352B8CCA4}"/>
          </ac:cxnSpMkLst>
        </pc:cxnChg>
      </pc:sldChg>
      <pc:sldChg chg="modNotesTx">
        <pc:chgData name="Tanner Passmore" userId="2c2a132e-eac1-4bb4-b837-93360715c1a3" providerId="ADAL" clId="{AD8DEFF2-48CB-064A-88F6-0F0159B66895}" dt="2022-05-25T13:27:15.157" v="326" actId="20577"/>
        <pc:sldMkLst>
          <pc:docMk/>
          <pc:sldMk cId="1668475614" sldId="410"/>
        </pc:sldMkLst>
      </pc:sldChg>
      <pc:sldChg chg="add del">
        <pc:chgData name="Tanner Passmore" userId="2c2a132e-eac1-4bb4-b837-93360715c1a3" providerId="ADAL" clId="{AD8DEFF2-48CB-064A-88F6-0F0159B66895}" dt="2022-05-25T13:27:45.589" v="330" actId="2696"/>
        <pc:sldMkLst>
          <pc:docMk/>
          <pc:sldMk cId="2157023286" sldId="412"/>
        </pc:sldMkLst>
      </pc:sldChg>
      <pc:sldChg chg="addSp modSp mod modNotesTx">
        <pc:chgData name="Tanner Passmore" userId="2c2a132e-eac1-4bb4-b837-93360715c1a3" providerId="ADAL" clId="{AD8DEFF2-48CB-064A-88F6-0F0159B66895}" dt="2022-05-25T13:31:10.406" v="356"/>
        <pc:sldMkLst>
          <pc:docMk/>
          <pc:sldMk cId="2939658766" sldId="415"/>
        </pc:sldMkLst>
        <pc:spChg chg="add mod">
          <ac:chgData name="Tanner Passmore" userId="2c2a132e-eac1-4bb4-b837-93360715c1a3" providerId="ADAL" clId="{AD8DEFF2-48CB-064A-88F6-0F0159B66895}" dt="2022-05-23T21:32:03.832" v="222" actId="555"/>
          <ac:spMkLst>
            <pc:docMk/>
            <pc:sldMk cId="2939658766" sldId="415"/>
            <ac:spMk id="16" creationId="{36DEF528-B87B-EB1E-A6D5-63A2C184C5AB}"/>
          </ac:spMkLst>
        </pc:spChg>
        <pc:spChg chg="add mod">
          <ac:chgData name="Tanner Passmore" userId="2c2a132e-eac1-4bb4-b837-93360715c1a3" providerId="ADAL" clId="{AD8DEFF2-48CB-064A-88F6-0F0159B66895}" dt="2022-05-23T21:32:03.832" v="222" actId="555"/>
          <ac:spMkLst>
            <pc:docMk/>
            <pc:sldMk cId="2939658766" sldId="415"/>
            <ac:spMk id="17" creationId="{910CB759-892E-C33C-0D50-F3DED36E13E8}"/>
          </ac:spMkLst>
        </pc:spChg>
        <pc:spChg chg="add mod">
          <ac:chgData name="Tanner Passmore" userId="2c2a132e-eac1-4bb4-b837-93360715c1a3" providerId="ADAL" clId="{AD8DEFF2-48CB-064A-88F6-0F0159B66895}" dt="2022-05-23T21:32:03.832" v="222" actId="555"/>
          <ac:spMkLst>
            <pc:docMk/>
            <pc:sldMk cId="2939658766" sldId="415"/>
            <ac:spMk id="18" creationId="{D5A9F21B-1929-D861-C125-877742155D35}"/>
          </ac:spMkLst>
        </pc:spChg>
        <pc:graphicFrameChg chg="mod modGraphic">
          <ac:chgData name="Tanner Passmore" userId="2c2a132e-eac1-4bb4-b837-93360715c1a3" providerId="ADAL" clId="{AD8DEFF2-48CB-064A-88F6-0F0159B66895}" dt="2022-05-25T13:31:10.406" v="356"/>
          <ac:graphicFrameMkLst>
            <pc:docMk/>
            <pc:sldMk cId="2939658766" sldId="415"/>
            <ac:graphicFrameMk id="15" creationId="{B7046838-1C9E-61BF-A25D-BA9D4BC3832C}"/>
          </ac:graphicFrameMkLst>
        </pc:graphicFrameChg>
        <pc:picChg chg="add mod">
          <ac:chgData name="Tanner Passmore" userId="2c2a132e-eac1-4bb4-b837-93360715c1a3" providerId="ADAL" clId="{AD8DEFF2-48CB-064A-88F6-0F0159B66895}" dt="2022-05-25T13:30:28.151" v="349" actId="1076"/>
          <ac:picMkLst>
            <pc:docMk/>
            <pc:sldMk cId="2939658766" sldId="415"/>
            <ac:picMk id="5" creationId="{DB710D09-AC08-AD6E-9088-615ED09817CC}"/>
          </ac:picMkLst>
        </pc:picChg>
      </pc:sldChg>
      <pc:sldChg chg="delSp modSp mod">
        <pc:chgData name="Tanner Passmore" userId="2c2a132e-eac1-4bb4-b837-93360715c1a3" providerId="ADAL" clId="{AD8DEFF2-48CB-064A-88F6-0F0159B66895}" dt="2022-05-27T08:01:46.283" v="605" actId="14100"/>
        <pc:sldMkLst>
          <pc:docMk/>
          <pc:sldMk cId="3975504173" sldId="418"/>
        </pc:sldMkLst>
        <pc:spChg chg="mod">
          <ac:chgData name="Tanner Passmore" userId="2c2a132e-eac1-4bb4-b837-93360715c1a3" providerId="ADAL" clId="{AD8DEFF2-48CB-064A-88F6-0F0159B66895}" dt="2022-05-27T08:01:46.283" v="605" actId="14100"/>
          <ac:spMkLst>
            <pc:docMk/>
            <pc:sldMk cId="3975504173" sldId="418"/>
            <ac:spMk id="16" creationId="{647D4D71-8DE1-8F9A-54CE-9CEC873466D7}"/>
          </ac:spMkLst>
        </pc:spChg>
        <pc:spChg chg="mod">
          <ac:chgData name="Tanner Passmore" userId="2c2a132e-eac1-4bb4-b837-93360715c1a3" providerId="ADAL" clId="{AD8DEFF2-48CB-064A-88F6-0F0159B66895}" dt="2022-05-27T08:01:40.236" v="603" actId="14100"/>
          <ac:spMkLst>
            <pc:docMk/>
            <pc:sldMk cId="3975504173" sldId="418"/>
            <ac:spMk id="17" creationId="{46B1327C-E71A-F165-7EAA-022701606F57}"/>
          </ac:spMkLst>
        </pc:spChg>
        <pc:spChg chg="del mod">
          <ac:chgData name="Tanner Passmore" userId="2c2a132e-eac1-4bb4-b837-93360715c1a3" providerId="ADAL" clId="{AD8DEFF2-48CB-064A-88F6-0F0159B66895}" dt="2022-05-27T08:01:42.350" v="604" actId="478"/>
          <ac:spMkLst>
            <pc:docMk/>
            <pc:sldMk cId="3975504173" sldId="418"/>
            <ac:spMk id="18" creationId="{5F3AE9E0-755A-D191-DD33-93C06CF9AECD}"/>
          </ac:spMkLst>
        </pc:spChg>
      </pc:sldChg>
      <pc:sldChg chg="modSp mod">
        <pc:chgData name="Tanner Passmore" userId="2c2a132e-eac1-4bb4-b837-93360715c1a3" providerId="ADAL" clId="{AD8DEFF2-48CB-064A-88F6-0F0159B66895}" dt="2022-05-23T21:33:31.783" v="229" actId="20577"/>
        <pc:sldMkLst>
          <pc:docMk/>
          <pc:sldMk cId="3670152863" sldId="419"/>
        </pc:sldMkLst>
        <pc:spChg chg="mod">
          <ac:chgData name="Tanner Passmore" userId="2c2a132e-eac1-4bb4-b837-93360715c1a3" providerId="ADAL" clId="{AD8DEFF2-48CB-064A-88F6-0F0159B66895}" dt="2022-05-23T21:33:31.783" v="229" actId="20577"/>
          <ac:spMkLst>
            <pc:docMk/>
            <pc:sldMk cId="3670152863" sldId="419"/>
            <ac:spMk id="15" creationId="{7E83C130-E6C4-5EE8-A7C7-4D472717E21E}"/>
          </ac:spMkLst>
        </pc:spChg>
      </pc:sldChg>
      <pc:sldChg chg="modNotesTx">
        <pc:chgData name="Tanner Passmore" userId="2c2a132e-eac1-4bb4-b837-93360715c1a3" providerId="ADAL" clId="{AD8DEFF2-48CB-064A-88F6-0F0159B66895}" dt="2022-05-25T20:36:14.612" v="602" actId="20577"/>
        <pc:sldMkLst>
          <pc:docMk/>
          <pc:sldMk cId="3820502866" sldId="429"/>
        </pc:sldMkLst>
      </pc:sldChg>
      <pc:sldChg chg="addSp delSp modSp del mod">
        <pc:chgData name="Tanner Passmore" userId="2c2a132e-eac1-4bb4-b837-93360715c1a3" providerId="ADAL" clId="{AD8DEFF2-48CB-064A-88F6-0F0159B66895}" dt="2022-05-27T08:01:53.503" v="606" actId="2696"/>
        <pc:sldMkLst>
          <pc:docMk/>
          <pc:sldMk cId="3460551667" sldId="430"/>
        </pc:sldMkLst>
        <pc:spChg chg="del">
          <ac:chgData name="Tanner Passmore" userId="2c2a132e-eac1-4bb4-b837-93360715c1a3" providerId="ADAL" clId="{AD8DEFF2-48CB-064A-88F6-0F0159B66895}" dt="2022-05-24T20:44:36.075" v="274" actId="478"/>
          <ac:spMkLst>
            <pc:docMk/>
            <pc:sldMk cId="3460551667" sldId="430"/>
            <ac:spMk id="16" creationId="{D69D4D7D-EE71-9FDA-5C1A-307337A2C582}"/>
          </ac:spMkLst>
        </pc:spChg>
        <pc:spChg chg="mod">
          <ac:chgData name="Tanner Passmore" userId="2c2a132e-eac1-4bb4-b837-93360715c1a3" providerId="ADAL" clId="{AD8DEFF2-48CB-064A-88F6-0F0159B66895}" dt="2022-05-24T20:44:51.091" v="278" actId="14100"/>
          <ac:spMkLst>
            <pc:docMk/>
            <pc:sldMk cId="3460551667" sldId="430"/>
            <ac:spMk id="17" creationId="{84E5B17B-D2AF-C66B-6F3F-6882B7F6FC84}"/>
          </ac:spMkLst>
        </pc:spChg>
        <pc:spChg chg="mod">
          <ac:chgData name="Tanner Passmore" userId="2c2a132e-eac1-4bb4-b837-93360715c1a3" providerId="ADAL" clId="{AD8DEFF2-48CB-064A-88F6-0F0159B66895}" dt="2022-05-24T20:44:44.221" v="276" actId="14100"/>
          <ac:spMkLst>
            <pc:docMk/>
            <pc:sldMk cId="3460551667" sldId="430"/>
            <ac:spMk id="18" creationId="{86CB12BC-7A8B-68BE-5431-0A37CA1BF091}"/>
          </ac:spMkLst>
        </pc:spChg>
        <pc:spChg chg="mod">
          <ac:chgData name="Tanner Passmore" userId="2c2a132e-eac1-4bb4-b837-93360715c1a3" providerId="ADAL" clId="{AD8DEFF2-48CB-064A-88F6-0F0159B66895}" dt="2022-05-24T20:44:47.754" v="277" actId="14100"/>
          <ac:spMkLst>
            <pc:docMk/>
            <pc:sldMk cId="3460551667" sldId="430"/>
            <ac:spMk id="19" creationId="{814AF553-6FE4-30DC-582A-1C2835B8385A}"/>
          </ac:spMkLst>
        </pc:spChg>
        <pc:spChg chg="add del mod">
          <ac:chgData name="Tanner Passmore" userId="2c2a132e-eac1-4bb4-b837-93360715c1a3" providerId="ADAL" clId="{AD8DEFF2-48CB-064A-88F6-0F0159B66895}" dt="2022-05-24T20:44:25.262" v="270" actId="478"/>
          <ac:spMkLst>
            <pc:docMk/>
            <pc:sldMk cId="3460551667" sldId="430"/>
            <ac:spMk id="20" creationId="{35F4DEA7-BAB1-B10A-28F5-5AC676A7EF0D}"/>
          </ac:spMkLst>
        </pc:spChg>
        <pc:spChg chg="add del mod">
          <ac:chgData name="Tanner Passmore" userId="2c2a132e-eac1-4bb4-b837-93360715c1a3" providerId="ADAL" clId="{AD8DEFF2-48CB-064A-88F6-0F0159B66895}" dt="2022-05-24T20:44:27.019" v="271" actId="478"/>
          <ac:spMkLst>
            <pc:docMk/>
            <pc:sldMk cId="3460551667" sldId="430"/>
            <ac:spMk id="21" creationId="{0910BEE4-4AB0-E7EF-ED7E-F1D30EF26D59}"/>
          </ac:spMkLst>
        </pc:spChg>
        <pc:spChg chg="add del mod">
          <ac:chgData name="Tanner Passmore" userId="2c2a132e-eac1-4bb4-b837-93360715c1a3" providerId="ADAL" clId="{AD8DEFF2-48CB-064A-88F6-0F0159B66895}" dt="2022-05-24T20:44:30.003" v="272" actId="478"/>
          <ac:spMkLst>
            <pc:docMk/>
            <pc:sldMk cId="3460551667" sldId="430"/>
            <ac:spMk id="22" creationId="{95BA4729-C708-5811-A0E0-EB5BC2F1BA63}"/>
          </ac:spMkLst>
        </pc:spChg>
        <pc:spChg chg="add del mod">
          <ac:chgData name="Tanner Passmore" userId="2c2a132e-eac1-4bb4-b837-93360715c1a3" providerId="ADAL" clId="{AD8DEFF2-48CB-064A-88F6-0F0159B66895}" dt="2022-05-24T20:44:31.513" v="273" actId="478"/>
          <ac:spMkLst>
            <pc:docMk/>
            <pc:sldMk cId="3460551667" sldId="430"/>
            <ac:spMk id="23" creationId="{CC3E3C30-ADB5-BD24-7FDB-B2652C51BFDB}"/>
          </ac:spMkLst>
        </pc:spChg>
      </pc:sldChg>
      <pc:sldChg chg="modSp mod">
        <pc:chgData name="Tanner Passmore" userId="2c2a132e-eac1-4bb4-b837-93360715c1a3" providerId="ADAL" clId="{AD8DEFF2-48CB-064A-88F6-0F0159B66895}" dt="2022-05-24T20:44:18.212" v="269" actId="14100"/>
        <pc:sldMkLst>
          <pc:docMk/>
          <pc:sldMk cId="3775271105" sldId="431"/>
        </pc:sldMkLst>
        <pc:spChg chg="mod">
          <ac:chgData name="Tanner Passmore" userId="2c2a132e-eac1-4bb4-b837-93360715c1a3" providerId="ADAL" clId="{AD8DEFF2-48CB-064A-88F6-0F0159B66895}" dt="2022-05-24T20:44:18.212" v="269" actId="14100"/>
          <ac:spMkLst>
            <pc:docMk/>
            <pc:sldMk cId="3775271105" sldId="431"/>
            <ac:spMk id="17" creationId="{46B1327C-E71A-F165-7EAA-022701606F57}"/>
          </ac:spMkLst>
        </pc:spChg>
        <pc:spChg chg="mod">
          <ac:chgData name="Tanner Passmore" userId="2c2a132e-eac1-4bb4-b837-93360715c1a3" providerId="ADAL" clId="{AD8DEFF2-48CB-064A-88F6-0F0159B66895}" dt="2022-05-24T20:42:20.818" v="231" actId="14100"/>
          <ac:spMkLst>
            <pc:docMk/>
            <pc:sldMk cId="3775271105" sldId="431"/>
            <ac:spMk id="18" creationId="{5F3AE9E0-755A-D191-DD33-93C06CF9AECD}"/>
          </ac:spMkLst>
        </pc:spChg>
      </pc:sldChg>
      <pc:sldChg chg="addSp delSp modSp mod">
        <pc:chgData name="Tanner Passmore" userId="2c2a132e-eac1-4bb4-b837-93360715c1a3" providerId="ADAL" clId="{AD8DEFF2-48CB-064A-88F6-0F0159B66895}" dt="2022-05-24T20:45:04.026" v="280" actId="14100"/>
        <pc:sldMkLst>
          <pc:docMk/>
          <pc:sldMk cId="3215755087" sldId="439"/>
        </pc:sldMkLst>
        <pc:spChg chg="add mod">
          <ac:chgData name="Tanner Passmore" userId="2c2a132e-eac1-4bb4-b837-93360715c1a3" providerId="ADAL" clId="{AD8DEFF2-48CB-064A-88F6-0F0159B66895}" dt="2022-05-24T20:45:04.026" v="280" actId="14100"/>
          <ac:spMkLst>
            <pc:docMk/>
            <pc:sldMk cId="3215755087" sldId="439"/>
            <ac:spMk id="16" creationId="{F351CF02-4DF6-4365-7E2C-383CFCB5EA99}"/>
          </ac:spMkLst>
        </pc:spChg>
        <pc:spChg chg="del">
          <ac:chgData name="Tanner Passmore" userId="2c2a132e-eac1-4bb4-b837-93360715c1a3" providerId="ADAL" clId="{AD8DEFF2-48CB-064A-88F6-0F0159B66895}" dt="2022-05-23T21:33:19.038" v="226" actId="478"/>
          <ac:spMkLst>
            <pc:docMk/>
            <pc:sldMk cId="3215755087" sldId="439"/>
            <ac:spMk id="17" creationId="{84E5B17B-D2AF-C66B-6F3F-6882B7F6FC84}"/>
          </ac:spMkLst>
        </pc:spChg>
        <pc:spChg chg="add del mod">
          <ac:chgData name="Tanner Passmore" userId="2c2a132e-eac1-4bb4-b837-93360715c1a3" providerId="ADAL" clId="{AD8DEFF2-48CB-064A-88F6-0F0159B66895}" dt="2022-05-24T20:44:59.716" v="279" actId="478"/>
          <ac:spMkLst>
            <pc:docMk/>
            <pc:sldMk cId="3215755087" sldId="439"/>
            <ac:spMk id="17" creationId="{C5ADDB3E-7FC7-5F2B-0562-67E1B3F24DAF}"/>
          </ac:spMkLst>
        </pc:spChg>
        <pc:spChg chg="del">
          <ac:chgData name="Tanner Passmore" userId="2c2a132e-eac1-4bb4-b837-93360715c1a3" providerId="ADAL" clId="{AD8DEFF2-48CB-064A-88F6-0F0159B66895}" dt="2022-05-23T21:33:20.662" v="227" actId="478"/>
          <ac:spMkLst>
            <pc:docMk/>
            <pc:sldMk cId="3215755087" sldId="439"/>
            <ac:spMk id="18" creationId="{86CB12BC-7A8B-68BE-5431-0A37CA1BF091}"/>
          </ac:spMkLst>
        </pc:spChg>
        <pc:spChg chg="del">
          <ac:chgData name="Tanner Passmore" userId="2c2a132e-eac1-4bb4-b837-93360715c1a3" providerId="ADAL" clId="{AD8DEFF2-48CB-064A-88F6-0F0159B66895}" dt="2022-05-23T21:33:22.777" v="228" actId="478"/>
          <ac:spMkLst>
            <pc:docMk/>
            <pc:sldMk cId="3215755087" sldId="439"/>
            <ac:spMk id="19" creationId="{814AF553-6FE4-30DC-582A-1C2835B8385A}"/>
          </ac:spMkLst>
        </pc:spChg>
      </pc:sldChg>
      <pc:sldChg chg="modNotesTx">
        <pc:chgData name="Tanner Passmore" userId="2c2a132e-eac1-4bb4-b837-93360715c1a3" providerId="ADAL" clId="{AD8DEFF2-48CB-064A-88F6-0F0159B66895}" dt="2022-05-25T20:32:25.588" v="508" actId="20577"/>
        <pc:sldMkLst>
          <pc:docMk/>
          <pc:sldMk cId="512623035" sldId="440"/>
        </pc:sldMkLst>
      </pc:sldChg>
      <pc:sldChg chg="addSp delSp modSp add del mod">
        <pc:chgData name="Tanner Passmore" userId="2c2a132e-eac1-4bb4-b837-93360715c1a3" providerId="ADAL" clId="{AD8DEFF2-48CB-064A-88F6-0F0159B66895}" dt="2022-05-23T20:50:59.086" v="125" actId="2696"/>
        <pc:sldMkLst>
          <pc:docMk/>
          <pc:sldMk cId="756576952" sldId="441"/>
        </pc:sldMkLst>
        <pc:spChg chg="add del mod">
          <ac:chgData name="Tanner Passmore" userId="2c2a132e-eac1-4bb4-b837-93360715c1a3" providerId="ADAL" clId="{AD8DEFF2-48CB-064A-88F6-0F0159B66895}" dt="2022-05-23T20:50:56.320" v="123" actId="478"/>
          <ac:spMkLst>
            <pc:docMk/>
            <pc:sldMk cId="756576952" sldId="441"/>
            <ac:spMk id="6" creationId="{43C9A81C-14EB-2ACD-2C27-3A8627648CC2}"/>
          </ac:spMkLst>
        </pc:spChg>
        <pc:picChg chg="add del mod">
          <ac:chgData name="Tanner Passmore" userId="2c2a132e-eac1-4bb4-b837-93360715c1a3" providerId="ADAL" clId="{AD8DEFF2-48CB-064A-88F6-0F0159B66895}" dt="2022-05-23T20:50:52.947" v="122" actId="478"/>
          <ac:picMkLst>
            <pc:docMk/>
            <pc:sldMk cId="756576952" sldId="441"/>
            <ac:picMk id="10" creationId="{BF2F9BCD-3F6E-7150-64EA-FC6238997971}"/>
          </ac:picMkLst>
        </pc:picChg>
      </pc:sldChg>
      <pc:sldChg chg="delSp add mod ord">
        <pc:chgData name="Tanner Passmore" userId="2c2a132e-eac1-4bb4-b837-93360715c1a3" providerId="ADAL" clId="{AD8DEFF2-48CB-064A-88F6-0F0159B66895}" dt="2022-05-25T13:13:26.694" v="320" actId="20578"/>
        <pc:sldMkLst>
          <pc:docMk/>
          <pc:sldMk cId="2838443086" sldId="441"/>
        </pc:sldMkLst>
        <pc:spChg chg="del">
          <ac:chgData name="Tanner Passmore" userId="2c2a132e-eac1-4bb4-b837-93360715c1a3" providerId="ADAL" clId="{AD8DEFF2-48CB-064A-88F6-0F0159B66895}" dt="2022-05-25T13:13:23.571" v="319" actId="478"/>
          <ac:spMkLst>
            <pc:docMk/>
            <pc:sldMk cId="2838443086" sldId="441"/>
            <ac:spMk id="5" creationId="{07D550DB-B79E-2673-87A7-208C583FB980}"/>
          </ac:spMkLst>
        </pc:spChg>
      </pc:sldChg>
      <pc:sldChg chg="addSp delSp modSp add">
        <pc:chgData name="Tanner Passmore" userId="2c2a132e-eac1-4bb4-b837-93360715c1a3" providerId="ADAL" clId="{AD8DEFF2-48CB-064A-88F6-0F0159B66895}" dt="2022-05-27T08:03:57.811" v="645"/>
        <pc:sldMkLst>
          <pc:docMk/>
          <pc:sldMk cId="4194874061" sldId="442"/>
        </pc:sldMkLst>
        <pc:spChg chg="add del mod">
          <ac:chgData name="Tanner Passmore" userId="2c2a132e-eac1-4bb4-b837-93360715c1a3" providerId="ADAL" clId="{AD8DEFF2-48CB-064A-88F6-0F0159B66895}" dt="2022-05-27T08:03:51.905" v="644"/>
          <ac:spMkLst>
            <pc:docMk/>
            <pc:sldMk cId="4194874061" sldId="442"/>
            <ac:spMk id="2" creationId="{C4548CBA-4E2D-3237-9060-6A33446A2C5F}"/>
          </ac:spMkLst>
        </pc:spChg>
        <pc:spChg chg="add mod">
          <ac:chgData name="Tanner Passmore" userId="2c2a132e-eac1-4bb4-b837-93360715c1a3" providerId="ADAL" clId="{AD8DEFF2-48CB-064A-88F6-0F0159B66895}" dt="2022-05-27T08:03:57.811" v="645"/>
          <ac:spMkLst>
            <pc:docMk/>
            <pc:sldMk cId="4194874061" sldId="442"/>
            <ac:spMk id="8" creationId="{AA203901-69FF-8449-D52E-36F1676DFDC0}"/>
          </ac:spMkLst>
        </pc:spChg>
      </pc:sldChg>
      <pc:sldChg chg="addSp modSp add mod ord">
        <pc:chgData name="Tanner Passmore" userId="2c2a132e-eac1-4bb4-b837-93360715c1a3" providerId="ADAL" clId="{AD8DEFF2-48CB-064A-88F6-0F0159B66895}" dt="2022-05-27T08:03:45.688" v="642" actId="20577"/>
        <pc:sldMkLst>
          <pc:docMk/>
          <pc:sldMk cId="4071468610" sldId="443"/>
        </pc:sldMkLst>
        <pc:spChg chg="mod">
          <ac:chgData name="Tanner Passmore" userId="2c2a132e-eac1-4bb4-b837-93360715c1a3" providerId="ADAL" clId="{AD8DEFF2-48CB-064A-88F6-0F0159B66895}" dt="2022-05-27T08:03:45.688" v="642" actId="20577"/>
          <ac:spMkLst>
            <pc:docMk/>
            <pc:sldMk cId="4071468610" sldId="443"/>
            <ac:spMk id="8" creationId="{9CB7C717-72EA-317C-9B11-CB9C11E86F65}"/>
          </ac:spMkLst>
        </pc:spChg>
        <pc:spChg chg="add mod">
          <ac:chgData name="Tanner Passmore" userId="2c2a132e-eac1-4bb4-b837-93360715c1a3" providerId="ADAL" clId="{AD8DEFF2-48CB-064A-88F6-0F0159B66895}" dt="2022-05-27T08:03:11.948" v="614"/>
          <ac:spMkLst>
            <pc:docMk/>
            <pc:sldMk cId="4071468610" sldId="443"/>
            <ac:spMk id="9" creationId="{3D5AE307-18BD-064E-AED7-82E497322A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49B1A-D83E-480E-9A9C-B71585C96EE4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2F662-629A-44EE-8F75-3AAE4FBA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5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48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fix circle sizes; rephrase </a:t>
            </a:r>
            <a:r>
              <a:rPr lang="en-US" dirty="0" err="1"/>
              <a:t>osm</a:t>
            </a:r>
            <a:r>
              <a:rPr lang="en-US" dirty="0"/>
              <a:t> completion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12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to plus plus equal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8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anyone has experience with these I’d love to talk afterwards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57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something with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5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 these back to 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13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Placeholder images until I redo these; convert text to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20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streetview</a:t>
            </a:r>
            <a:r>
              <a:rPr lang="en-US" dirty="0"/>
              <a:t> of current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70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Placeholder images until I redo these; convert text to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4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Placeholder images until I redo these; convert text to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45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my dissertation project, make sure to see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2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14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70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Pull off greater </a:t>
            </a:r>
            <a:r>
              <a:rPr lang="en-US" dirty="0" err="1"/>
              <a:t>atlanta</a:t>
            </a:r>
            <a:r>
              <a:rPr lang="en-US" dirty="0"/>
              <a:t> map to the side to fill in white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6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to just have maps of the network and the overall counts because they say pretty much the same thing.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3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take out one of these and make sure to streamline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53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fix circle sizes; rephrase </a:t>
            </a:r>
            <a:r>
              <a:rPr lang="en-US" dirty="0" err="1"/>
              <a:t>osm</a:t>
            </a:r>
            <a:r>
              <a:rPr lang="en-US" dirty="0"/>
              <a:t> completion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3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fix circle sizes; rephrase </a:t>
            </a:r>
            <a:r>
              <a:rPr lang="en-US" dirty="0" err="1"/>
              <a:t>osm</a:t>
            </a:r>
            <a:r>
              <a:rPr lang="en-US" dirty="0"/>
              <a:t> completion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2F662-629A-44EE-8F75-3AAE4FBA62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80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AEF3-6528-CA43-92B5-A66BDC7CA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0F8C5-0B75-0647-AC4C-AA2ED1D42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2D250E1-A5CD-4E05-A542-995345846A15}"/>
              </a:ext>
            </a:extLst>
          </p:cNvPr>
          <p:cNvSpPr txBox="1">
            <a:spLocks/>
          </p:cNvSpPr>
          <p:nvPr userDrawn="1"/>
        </p:nvSpPr>
        <p:spPr>
          <a:xfrm>
            <a:off x="4657436" y="6353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E18B90-54F7-4647-8346-3FA1D6ECE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4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240A5-C06D-6B41-8DAD-2040CF34C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9534-D3DE-AC4A-8C37-32C33346C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6BABC-2FE3-42C5-AB57-91A2C38D9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085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177D8A-1458-47FF-AACD-59BE507DA549}"/>
              </a:ext>
            </a:extLst>
          </p:cNvPr>
          <p:cNvSpPr/>
          <p:nvPr userDrawn="1"/>
        </p:nvSpPr>
        <p:spPr>
          <a:xfrm>
            <a:off x="0" y="1409876"/>
            <a:ext cx="12192000" cy="101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233FAF-BAFB-434D-8FED-3EE9D0E211C6}"/>
              </a:ext>
            </a:extLst>
          </p:cNvPr>
          <p:cNvSpPr/>
          <p:nvPr userDrawn="1"/>
        </p:nvSpPr>
        <p:spPr>
          <a:xfrm>
            <a:off x="0" y="2680"/>
            <a:ext cx="12192000" cy="14058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3845C-CB9D-4039-A3C0-5376168C2DA3}"/>
              </a:ext>
            </a:extLst>
          </p:cNvPr>
          <p:cNvSpPr txBox="1">
            <a:spLocks/>
          </p:cNvSpPr>
          <p:nvPr userDrawn="1"/>
        </p:nvSpPr>
        <p:spPr>
          <a:xfrm>
            <a:off x="838200" y="829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1B2F1522-CB05-4EBC-B73E-37348F94C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7436" y="6353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18B90-54F7-4647-8346-3FA1D6ECE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72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B4047-E554-4984-B193-3BDB084A7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E92923-4528-462E-9CE2-A514E32D1650}"/>
              </a:ext>
            </a:extLst>
          </p:cNvPr>
          <p:cNvSpPr/>
          <p:nvPr userDrawn="1"/>
        </p:nvSpPr>
        <p:spPr>
          <a:xfrm>
            <a:off x="1" y="1117600"/>
            <a:ext cx="12192000" cy="979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6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F977DA-7CFC-6141-B8E0-1354BBBA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CAE4D-AE01-E647-8A5E-E3B050EB8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FBD1BD-C476-4E3C-BE80-9D0A7EAC1C48}"/>
              </a:ext>
            </a:extLst>
          </p:cNvPr>
          <p:cNvSpPr/>
          <p:nvPr userDrawn="1"/>
        </p:nvSpPr>
        <p:spPr>
          <a:xfrm>
            <a:off x="0" y="1408545"/>
            <a:ext cx="12192000" cy="101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CF6F3D-7232-4141-B5DF-306B091D00D7}"/>
              </a:ext>
            </a:extLst>
          </p:cNvPr>
          <p:cNvSpPr/>
          <p:nvPr userDrawn="1"/>
        </p:nvSpPr>
        <p:spPr>
          <a:xfrm>
            <a:off x="0" y="1349"/>
            <a:ext cx="12192000" cy="14058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97ED3-98D7-4B0B-87F4-4C868D61D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7436" y="6353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18B90-54F7-4647-8346-3FA1D6ECE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ACAB0E-2B7A-4977-84C4-8434F1D2FB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8385A3-67D2-43BD-9E9C-CA043E564A9C}"/>
              </a:ext>
            </a:extLst>
          </p:cNvPr>
          <p:cNvSpPr/>
          <p:nvPr/>
        </p:nvSpPr>
        <p:spPr>
          <a:xfrm>
            <a:off x="-1524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66E65-F0AE-C54F-AB84-63826DB4B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4467"/>
            <a:ext cx="9144000" cy="3254904"/>
          </a:xfrm>
          <a:noFill/>
        </p:spPr>
        <p:txBody>
          <a:bodyPr>
            <a:normAutofit/>
          </a:bodyPr>
          <a:lstStyle/>
          <a:p>
            <a:r>
              <a:rPr lang="en-US" dirty="0" err="1"/>
              <a:t>BikewaySim</a:t>
            </a:r>
            <a:r>
              <a:rPr lang="en-US" dirty="0"/>
              <a:t>: </a:t>
            </a:r>
            <a:br>
              <a:rPr lang="en-US" dirty="0"/>
            </a:br>
            <a:r>
              <a:rPr lang="en-GB" sz="3200" dirty="0"/>
              <a:t>Using impedance to estimate improvement in perceived safety from new cycling infrastructure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93CA3-3927-B24B-98BE-75EBC2868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1838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Reid Passmore, Dr. Kari E. Watkins, Dr. Randall </a:t>
            </a:r>
            <a:r>
              <a:rPr lang="en-US" dirty="0" err="1"/>
              <a:t>Guensler</a:t>
            </a:r>
            <a:r>
              <a:rPr lang="en-US" dirty="0"/>
              <a:t> </a:t>
            </a:r>
          </a:p>
          <a:p>
            <a:r>
              <a:rPr lang="en-US" dirty="0"/>
              <a:t>SETT Conference</a:t>
            </a:r>
          </a:p>
          <a:p>
            <a:r>
              <a:rPr lang="en-US" dirty="0"/>
              <a:t>June, 2nd, 2022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F1EA02A-A3ED-8C5B-73EC-62C4B0432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08" y="5455821"/>
            <a:ext cx="4065480" cy="1172734"/>
          </a:xfrm>
          <a:prstGeom prst="rect">
            <a:avLst/>
          </a:prstGeom>
        </p:spPr>
      </p:pic>
      <p:pic>
        <p:nvPicPr>
          <p:cNvPr id="9" name="Picture 8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AAC02F6-BF5F-F3EE-17B3-28F361E21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400" y="5540785"/>
            <a:ext cx="3897192" cy="10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84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459F4-9C56-F6C2-B960-A685FF4FAC3B}"/>
              </a:ext>
            </a:extLst>
          </p:cNvPr>
          <p:cNvSpPr/>
          <p:nvPr/>
        </p:nvSpPr>
        <p:spPr>
          <a:xfrm>
            <a:off x="450868" y="2912012"/>
            <a:ext cx="3545572" cy="3094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83521-5B85-EE7A-5BA9-CE6539569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37" y="1594618"/>
            <a:ext cx="7797994" cy="4711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46F24E-F1AC-2C24-C002-2C481B1E237E}"/>
              </a:ext>
            </a:extLst>
          </p:cNvPr>
          <p:cNvSpPr txBox="1"/>
          <p:nvPr/>
        </p:nvSpPr>
        <p:spPr>
          <a:xfrm>
            <a:off x="4016086" y="6273932"/>
            <a:ext cx="2874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Basemap</a:t>
            </a:r>
            <a:r>
              <a:rPr lang="en-US" sz="1200" dirty="0"/>
              <a:t> from </a:t>
            </a:r>
            <a:r>
              <a:rPr lang="en-US" sz="1200" dirty="0" err="1"/>
              <a:t>CartoDB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688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459F4-9C56-F6C2-B960-A685FF4FAC3B}"/>
              </a:ext>
            </a:extLst>
          </p:cNvPr>
          <p:cNvSpPr/>
          <p:nvPr/>
        </p:nvSpPr>
        <p:spPr>
          <a:xfrm>
            <a:off x="450868" y="3812343"/>
            <a:ext cx="3545572" cy="7455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B1E88-B6C9-BAB7-B178-F899A8470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279" y="1527233"/>
            <a:ext cx="7054853" cy="4698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0FDAC2-49E1-37F8-5C67-600DC7754636}"/>
              </a:ext>
            </a:extLst>
          </p:cNvPr>
          <p:cNvSpPr txBox="1"/>
          <p:nvPr/>
        </p:nvSpPr>
        <p:spPr>
          <a:xfrm>
            <a:off x="4990717" y="6068948"/>
            <a:ext cx="68479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Survey from National Academies of Sciences, Engineering, and Medicine 2020. </a:t>
            </a:r>
            <a:r>
              <a:rPr lang="en-US" sz="1100" i="1" dirty="0"/>
              <a:t>Bicyclist Facility Preferences and Effects on Increasing Bicycle Trips</a:t>
            </a:r>
            <a:r>
              <a:rPr lang="en-US" sz="1100" dirty="0"/>
              <a:t>. Washington, DC: The National Academies Press. https://</a:t>
            </a:r>
            <a:r>
              <a:rPr lang="en-US" sz="1100" dirty="0" err="1"/>
              <a:t>doi.org</a:t>
            </a:r>
            <a:r>
              <a:rPr lang="en-US" sz="1100" dirty="0"/>
              <a:t>/10.17226/25792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6847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4E3739-F40A-3375-566D-5C0557FF5ECC}"/>
              </a:ext>
            </a:extLst>
          </p:cNvPr>
          <p:cNvGrpSpPr/>
          <p:nvPr/>
        </p:nvGrpSpPr>
        <p:grpSpPr>
          <a:xfrm>
            <a:off x="4081908" y="1944579"/>
            <a:ext cx="8677137" cy="4728625"/>
            <a:chOff x="276623" y="1825625"/>
            <a:chExt cx="11421174" cy="56675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D64B1F-460E-1811-5571-D44FD8128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3304" y="1825625"/>
              <a:ext cx="7541058" cy="476150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63A36C-467A-2A63-9BBB-FF1D85927202}"/>
                </a:ext>
              </a:extLst>
            </p:cNvPr>
            <p:cNvSpPr/>
            <p:nvPr/>
          </p:nvSpPr>
          <p:spPr>
            <a:xfrm>
              <a:off x="2839979" y="3606720"/>
              <a:ext cx="4560657" cy="1087839"/>
            </a:xfrm>
            <a:prstGeom prst="rect">
              <a:avLst/>
            </a:prstGeom>
            <a:noFill/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BBB4EE-64EB-715C-7904-3268466619C2}"/>
                </a:ext>
              </a:extLst>
            </p:cNvPr>
            <p:cNvSpPr/>
            <p:nvPr/>
          </p:nvSpPr>
          <p:spPr>
            <a:xfrm>
              <a:off x="3090444" y="2187108"/>
              <a:ext cx="4560657" cy="779929"/>
            </a:xfrm>
            <a:prstGeom prst="rect">
              <a:avLst/>
            </a:prstGeom>
            <a:noFill/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36666CA-6073-2B69-3FB2-A905A2684E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2542" y="2590800"/>
              <a:ext cx="558564" cy="505761"/>
            </a:xfrm>
            <a:prstGeom prst="straightConnector1">
              <a:avLst/>
            </a:prstGeom>
            <a:ln w="762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9C8579-5090-EFE2-6E9F-068DCE40AC0A}"/>
                </a:ext>
              </a:extLst>
            </p:cNvPr>
            <p:cNvSpPr/>
            <p:nvPr/>
          </p:nvSpPr>
          <p:spPr>
            <a:xfrm>
              <a:off x="7522314" y="3562037"/>
              <a:ext cx="1031483" cy="1213064"/>
            </a:xfrm>
            <a:prstGeom prst="rect">
              <a:avLst/>
            </a:prstGeom>
            <a:noFill/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0165BF-5D02-9A96-3DB1-420E4CA9831D}"/>
                </a:ext>
              </a:extLst>
            </p:cNvPr>
            <p:cNvSpPr txBox="1"/>
            <p:nvPr/>
          </p:nvSpPr>
          <p:spPr>
            <a:xfrm>
              <a:off x="276623" y="2973809"/>
              <a:ext cx="2445896" cy="55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Signalization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114539-13EB-CBD0-A555-79D9B41C2356}"/>
                </a:ext>
              </a:extLst>
            </p:cNvPr>
            <p:cNvSpPr txBox="1"/>
            <p:nvPr/>
          </p:nvSpPr>
          <p:spPr>
            <a:xfrm>
              <a:off x="374579" y="4506772"/>
              <a:ext cx="2655855" cy="188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# of traffic lanes, speed limit, traffic volume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1BC998D-F759-0133-4434-5B502ACA2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8298" y="4248535"/>
              <a:ext cx="631681" cy="526566"/>
            </a:xfrm>
            <a:prstGeom prst="straightConnector1">
              <a:avLst/>
            </a:prstGeom>
            <a:ln w="762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587D73-C314-524C-59B0-6037D173034F}"/>
                </a:ext>
              </a:extLst>
            </p:cNvPr>
            <p:cNvSpPr txBox="1"/>
            <p:nvPr/>
          </p:nvSpPr>
          <p:spPr>
            <a:xfrm>
              <a:off x="2478741" y="6631791"/>
              <a:ext cx="3610703" cy="331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Street view images from Google Maps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1C15CF-5E05-5DA3-C3A4-423739DBBDEA}"/>
                </a:ext>
              </a:extLst>
            </p:cNvPr>
            <p:cNvSpPr txBox="1"/>
            <p:nvPr/>
          </p:nvSpPr>
          <p:spPr>
            <a:xfrm>
              <a:off x="7571446" y="6939808"/>
              <a:ext cx="4126351" cy="55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Bike facility type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445C4D9-3399-00B0-E2E6-2AEDEC0878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53796" y="4882737"/>
              <a:ext cx="681779" cy="2057072"/>
            </a:xfrm>
            <a:prstGeom prst="straightConnector1">
              <a:avLst/>
            </a:prstGeom>
            <a:ln w="762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576A9F5-C03A-170B-151D-794E6AB97902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5512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43A7CAE-108A-B8E1-3464-4BF2F4A125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1045" y="1658396"/>
            <a:ext cx="6512799" cy="38465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6D86CD-6D28-0B90-1794-7D71D4D7B32D}"/>
              </a:ext>
            </a:extLst>
          </p:cNvPr>
          <p:cNvSpPr/>
          <p:nvPr/>
        </p:nvSpPr>
        <p:spPr>
          <a:xfrm>
            <a:off x="5711086" y="2248476"/>
            <a:ext cx="794339" cy="1023629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DBE95E-A81C-C3F6-6BCE-1839ACC96C12}"/>
              </a:ext>
            </a:extLst>
          </p:cNvPr>
          <p:cNvSpPr/>
          <p:nvPr/>
        </p:nvSpPr>
        <p:spPr>
          <a:xfrm>
            <a:off x="8208134" y="2533887"/>
            <a:ext cx="794339" cy="1023629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CE3269-08E0-CD8A-89F3-154352B8CCA4}"/>
              </a:ext>
            </a:extLst>
          </p:cNvPr>
          <p:cNvCxnSpPr>
            <a:cxnSpLocks/>
          </p:cNvCxnSpPr>
          <p:nvPr/>
        </p:nvCxnSpPr>
        <p:spPr>
          <a:xfrm>
            <a:off x="4959426" y="3098173"/>
            <a:ext cx="669474" cy="22478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CAA8B2-8329-BECA-1805-03ED83D9DEB9}"/>
              </a:ext>
            </a:extLst>
          </p:cNvPr>
          <p:cNvCxnSpPr>
            <a:cxnSpLocks/>
          </p:cNvCxnSpPr>
          <p:nvPr/>
        </p:nvCxnSpPr>
        <p:spPr>
          <a:xfrm flipH="1" flipV="1">
            <a:off x="8686800" y="3798273"/>
            <a:ext cx="419878" cy="1854097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34AAF1B-69FD-C24A-9943-BE57644C8BB7}"/>
              </a:ext>
            </a:extLst>
          </p:cNvPr>
          <p:cNvSpPr txBox="1"/>
          <p:nvPr/>
        </p:nvSpPr>
        <p:spPr>
          <a:xfrm>
            <a:off x="4149772" y="2248476"/>
            <a:ext cx="1479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way restriction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0897E5-29D7-E153-EB9E-28D317217F30}"/>
              </a:ext>
            </a:extLst>
          </p:cNvPr>
          <p:cNvSpPr txBox="1"/>
          <p:nvPr/>
        </p:nvSpPr>
        <p:spPr>
          <a:xfrm>
            <a:off x="8208134" y="5610645"/>
            <a:ext cx="251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On-street parking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CA452B-4EBB-EA31-65CC-D61ABAD7BB7D}"/>
              </a:ext>
            </a:extLst>
          </p:cNvPr>
          <p:cNvSpPr txBox="1"/>
          <p:nvPr/>
        </p:nvSpPr>
        <p:spPr>
          <a:xfrm>
            <a:off x="5524690" y="5513871"/>
            <a:ext cx="3266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Street view images from Google Maps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6FACA8-B9D4-78E7-E4F6-298297E90166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0576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C7F54F-F70A-660F-7876-65CA77AD08CC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AC2C32EB-9672-7241-D737-16C5FC1EF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8028" y="1579863"/>
            <a:ext cx="5070775" cy="5054201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8458D1-BE5E-694B-B06C-6A4212213BFB}"/>
              </a:ext>
            </a:extLst>
          </p:cNvPr>
          <p:cNvSpPr/>
          <p:nvPr/>
        </p:nvSpPr>
        <p:spPr>
          <a:xfrm>
            <a:off x="8398228" y="3282181"/>
            <a:ext cx="1031483" cy="1213064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8C9FB-292C-E483-DECE-C60B9DA6A7C4}"/>
              </a:ext>
            </a:extLst>
          </p:cNvPr>
          <p:cNvSpPr txBox="1"/>
          <p:nvPr/>
        </p:nvSpPr>
        <p:spPr>
          <a:xfrm>
            <a:off x="5438647" y="4344544"/>
            <a:ext cx="727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Hills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22F59D-8091-2FC4-7C35-48D0820ADAD5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166340" y="3888713"/>
            <a:ext cx="2140592" cy="686664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023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D50E110-2E18-F9B9-3C94-08C2EF0C1FFD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CBCF00-E5BF-FB9D-3CE2-4F1F8768B3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595" y="1841525"/>
            <a:ext cx="4571649" cy="31248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9498F3-B141-F782-A87F-5D0758A93108}"/>
              </a:ext>
            </a:extLst>
          </p:cNvPr>
          <p:cNvSpPr txBox="1"/>
          <p:nvPr/>
        </p:nvSpPr>
        <p:spPr>
          <a:xfrm>
            <a:off x="4110540" y="4915100"/>
            <a:ext cx="241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Multi-use paths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78A76-C939-44FC-FC64-1BF13A5EF902}"/>
              </a:ext>
            </a:extLst>
          </p:cNvPr>
          <p:cNvSpPr txBox="1"/>
          <p:nvPr/>
        </p:nvSpPr>
        <p:spPr>
          <a:xfrm>
            <a:off x="6692428" y="6249346"/>
            <a:ext cx="2523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Cycletracks</a:t>
            </a:r>
            <a:endParaRPr lang="en-US" sz="2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7998E8-86A8-343E-FB8A-E64B8E493764}"/>
              </a:ext>
            </a:extLst>
          </p:cNvPr>
          <p:cNvGrpSpPr/>
          <p:nvPr/>
        </p:nvGrpSpPr>
        <p:grpSpPr>
          <a:xfrm>
            <a:off x="7084343" y="4207958"/>
            <a:ext cx="4917559" cy="2041388"/>
            <a:chOff x="5107176" y="1810226"/>
            <a:chExt cx="7084824" cy="29410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5F7899-9C66-0B65-265F-83F384D5C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7176" y="1810226"/>
              <a:ext cx="3313061" cy="294106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37D16D-DCFF-EE15-9FD8-742978FFC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0237" y="1810226"/>
              <a:ext cx="3771763" cy="29410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312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C7F54F-F70A-660F-7876-65CA77AD08CC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2AD154-9BE4-B33F-0496-2FE31F91B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04" y="1825625"/>
            <a:ext cx="7141186" cy="4351338"/>
          </a:xfrm>
        </p:spPr>
        <p:txBody>
          <a:bodyPr/>
          <a:lstStyle/>
          <a:p>
            <a:r>
              <a:rPr lang="en-US" dirty="0"/>
              <a:t>Need network data with attributes</a:t>
            </a:r>
          </a:p>
          <a:p>
            <a:r>
              <a:rPr lang="en-US" dirty="0"/>
              <a:t>Municipal data is limited for our study area</a:t>
            </a:r>
          </a:p>
          <a:p>
            <a:r>
              <a:rPr lang="en-US" dirty="0"/>
              <a:t>For this project we looked at three sources:</a:t>
            </a:r>
          </a:p>
          <a:p>
            <a:pPr lvl="1"/>
            <a:r>
              <a:rPr lang="en-US" dirty="0"/>
              <a:t>ABM: Our MPOs activity based model network</a:t>
            </a:r>
          </a:p>
          <a:p>
            <a:pPr lvl="1"/>
            <a:r>
              <a:rPr lang="en-US" dirty="0"/>
              <a:t>HERE: Licensed data on roads from HERE</a:t>
            </a:r>
          </a:p>
          <a:p>
            <a:pPr lvl="1"/>
            <a:r>
              <a:rPr lang="en-US" dirty="0"/>
              <a:t>OSM: OpenStreetMap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84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C7F54F-F70A-660F-7876-65CA77AD08CC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D4950-D1E4-C361-AA5F-0538664BA6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43385" y="1637167"/>
            <a:ext cx="7465062" cy="478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1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C7F54F-F70A-660F-7876-65CA77AD08CC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7046838-1C9E-61BF-A25D-BA9D4BC38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605834"/>
              </p:ext>
            </p:extLst>
          </p:nvPr>
        </p:nvGraphicFramePr>
        <p:xfrm>
          <a:off x="4657436" y="1617291"/>
          <a:ext cx="7103343" cy="1602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1296">
                  <a:extLst>
                    <a:ext uri="{9D8B030D-6E8A-4147-A177-3AD203B41FA5}">
                      <a16:colId xmlns:a16="http://schemas.microsoft.com/office/drawing/2014/main" val="775385388"/>
                    </a:ext>
                  </a:extLst>
                </a:gridCol>
                <a:gridCol w="1778706">
                  <a:extLst>
                    <a:ext uri="{9D8B030D-6E8A-4147-A177-3AD203B41FA5}">
                      <a16:colId xmlns:a16="http://schemas.microsoft.com/office/drawing/2014/main" val="3941112831"/>
                    </a:ext>
                  </a:extLst>
                </a:gridCol>
                <a:gridCol w="1208216">
                  <a:extLst>
                    <a:ext uri="{9D8B030D-6E8A-4147-A177-3AD203B41FA5}">
                      <a16:colId xmlns:a16="http://schemas.microsoft.com/office/drawing/2014/main" val="2593586762"/>
                    </a:ext>
                  </a:extLst>
                </a:gridCol>
                <a:gridCol w="1208216">
                  <a:extLst>
                    <a:ext uri="{9D8B030D-6E8A-4147-A177-3AD203B41FA5}">
                      <a16:colId xmlns:a16="http://schemas.microsoft.com/office/drawing/2014/main" val="1620925859"/>
                    </a:ext>
                  </a:extLst>
                </a:gridCol>
                <a:gridCol w="1236909">
                  <a:extLst>
                    <a:ext uri="{9D8B030D-6E8A-4147-A177-3AD203B41FA5}">
                      <a16:colId xmlns:a16="http://schemas.microsoft.com/office/drawing/2014/main" val="1369260113"/>
                    </a:ext>
                  </a:extLst>
                </a:gridCol>
              </a:tblGrid>
              <a:tr h="622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Network Type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Network Name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Number of Links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Number of Nodes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Total Length (mi.)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523979"/>
                  </a:ext>
                </a:extLst>
              </a:tr>
              <a:tr h="32691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ABM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2,542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2,065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182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268413"/>
                  </a:ext>
                </a:extLst>
              </a:tr>
              <a:tr h="326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HERE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12,286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9,535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401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944346"/>
                  </a:ext>
                </a:extLst>
              </a:tr>
              <a:tr h="326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OSM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24,198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17,029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627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74306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41DF6D45-9E28-F5D2-4C03-7908CE4C0976}"/>
              </a:ext>
            </a:extLst>
          </p:cNvPr>
          <p:cNvSpPr/>
          <p:nvPr/>
        </p:nvSpPr>
        <p:spPr>
          <a:xfrm>
            <a:off x="11307145" y="2268369"/>
            <a:ext cx="508060" cy="9517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DB710D09-AC08-AD6E-9088-615ED0981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740" y="3574162"/>
            <a:ext cx="7891748" cy="258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DEF528-B87B-EB1E-A6D5-63A2C184C5AB}"/>
              </a:ext>
            </a:extLst>
          </p:cNvPr>
          <p:cNvSpPr txBox="1"/>
          <p:nvPr/>
        </p:nvSpPr>
        <p:spPr>
          <a:xfrm>
            <a:off x="4138740" y="6129926"/>
            <a:ext cx="241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0CB759-892E-C33C-0D50-F3DED36E13E8}"/>
              </a:ext>
            </a:extLst>
          </p:cNvPr>
          <p:cNvSpPr txBox="1"/>
          <p:nvPr/>
        </p:nvSpPr>
        <p:spPr>
          <a:xfrm>
            <a:off x="6878960" y="6129926"/>
            <a:ext cx="241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A9F21B-1929-D861-C125-877742155D35}"/>
              </a:ext>
            </a:extLst>
          </p:cNvPr>
          <p:cNvSpPr txBox="1"/>
          <p:nvPr/>
        </p:nvSpPr>
        <p:spPr>
          <a:xfrm>
            <a:off x="9619180" y="6129926"/>
            <a:ext cx="241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OSM</a:t>
            </a:r>
          </a:p>
        </p:txBody>
      </p:sp>
    </p:spTree>
    <p:extLst>
      <p:ext uri="{BB962C8B-B14F-4D97-AF65-F5344CB8AC3E}">
        <p14:creationId xmlns:p14="http://schemas.microsoft.com/office/powerpoint/2010/main" val="2939658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C7F54F-F70A-660F-7876-65CA77AD08CC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5BE3199-B060-22C7-C204-FF0C5ED922BB}"/>
              </a:ext>
            </a:extLst>
          </p:cNvPr>
          <p:cNvGraphicFramePr>
            <a:graphicFrameLocks noGrp="1"/>
          </p:cNvGraphicFramePr>
          <p:nvPr/>
        </p:nvGraphicFramePr>
        <p:xfrm>
          <a:off x="4478695" y="1566200"/>
          <a:ext cx="4935893" cy="5106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6423">
                  <a:extLst>
                    <a:ext uri="{9D8B030D-6E8A-4147-A177-3AD203B41FA5}">
                      <a16:colId xmlns:a16="http://schemas.microsoft.com/office/drawing/2014/main" val="1175597788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3377854273"/>
                    </a:ext>
                  </a:extLst>
                </a:gridCol>
                <a:gridCol w="564198">
                  <a:extLst>
                    <a:ext uri="{9D8B030D-6E8A-4147-A177-3AD203B41FA5}">
                      <a16:colId xmlns:a16="http://schemas.microsoft.com/office/drawing/2014/main" val="1364002234"/>
                    </a:ext>
                  </a:extLst>
                </a:gridCol>
                <a:gridCol w="714887">
                  <a:extLst>
                    <a:ext uri="{9D8B030D-6E8A-4147-A177-3AD203B41FA5}">
                      <a16:colId xmlns:a16="http://schemas.microsoft.com/office/drawing/2014/main" val="1695502151"/>
                    </a:ext>
                  </a:extLst>
                </a:gridCol>
              </a:tblGrid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Attribute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ABM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HERE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OSM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12346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Facilities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795974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Facility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04877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Bicycle Facility Blockage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9636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Traffic Volume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441841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Sidewalks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8984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Sidewalk Width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849946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Number of Lanes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47342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Travel Lane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383848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Shoulder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79409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Traffic Volume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378384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Directions Allowed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310775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Road Classification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844037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Speed Limit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45040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Observed Speed Limit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048519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Median Presence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28777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On Street Parking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○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964819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Road Grade/Slope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93448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Bridge/Tunnel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○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974913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97A351D2-C530-6225-61AA-8F35E21B7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9655" y="5446802"/>
            <a:ext cx="302353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Legend: 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-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Attribute not available</a:t>
            </a:r>
            <a:endParaRPr lang="en-US" altLang="en-US" sz="14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○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Less than 1% data available</a:t>
            </a:r>
            <a:endParaRPr kumimoji="0" lang="en-US" altLang="zh-TW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mbria Math" panose="02040503050406030204" pitchFamily="18" charset="0"/>
              </a:rPr>
              <a:t>◑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1%-50% data available</a:t>
            </a:r>
            <a:endParaRPr lang="en-US" altLang="zh-TW" sz="14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●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&gt; 50% of data available</a:t>
            </a:r>
            <a:endParaRPr kumimoji="0" lang="en-US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02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DD67-38E3-4A0E-9181-D1B0C8B4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better cycling</a:t>
            </a:r>
            <a:br>
              <a:rPr lang="en-US" dirty="0"/>
            </a:br>
            <a:r>
              <a:rPr lang="en-US" dirty="0"/>
              <a:t>infrastructure in the U.S.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DB9A2-94F2-4B5C-8177-22408C9B2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E264E-6881-4B43-9790-453E541D58A1}"/>
              </a:ext>
            </a:extLst>
          </p:cNvPr>
          <p:cNvSpPr txBox="1"/>
          <p:nvPr/>
        </p:nvSpPr>
        <p:spPr>
          <a:xfrm>
            <a:off x="550415" y="1926454"/>
            <a:ext cx="59391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Real and perceived danger imposed on cyclists by cars when sharing the same space is a major deterrent to cycling in the U.S.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F3DAC3-2918-43E7-BF5E-B1387F123E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111" y="2529863"/>
            <a:ext cx="5516162" cy="3102841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EDD628E-CBD4-41AA-9A1C-66DB2A762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73727" y="3403782"/>
            <a:ext cx="5254519" cy="2949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360D26-421F-6B3B-6D0C-647679E599E6}"/>
              </a:ext>
            </a:extLst>
          </p:cNvPr>
          <p:cNvSpPr txBox="1"/>
          <p:nvPr/>
        </p:nvSpPr>
        <p:spPr>
          <a:xfrm>
            <a:off x="311333" y="6332174"/>
            <a:ext cx="2874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Street view images from Google Maps</a:t>
            </a:r>
          </a:p>
        </p:txBody>
      </p:sp>
    </p:spTree>
    <p:extLst>
      <p:ext uri="{BB962C8B-B14F-4D97-AF65-F5344CB8AC3E}">
        <p14:creationId xmlns:p14="http://schemas.microsoft.com/office/powerpoint/2010/main" val="577061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C7F54F-F70A-660F-7876-65CA77AD08CC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5BE3199-B060-22C7-C204-FF0C5ED922BB}"/>
              </a:ext>
            </a:extLst>
          </p:cNvPr>
          <p:cNvGraphicFramePr>
            <a:graphicFrameLocks noGrp="1"/>
          </p:cNvGraphicFramePr>
          <p:nvPr/>
        </p:nvGraphicFramePr>
        <p:xfrm>
          <a:off x="4478695" y="1566200"/>
          <a:ext cx="4935893" cy="5106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6423">
                  <a:extLst>
                    <a:ext uri="{9D8B030D-6E8A-4147-A177-3AD203B41FA5}">
                      <a16:colId xmlns:a16="http://schemas.microsoft.com/office/drawing/2014/main" val="1175597788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3377854273"/>
                    </a:ext>
                  </a:extLst>
                </a:gridCol>
                <a:gridCol w="564198">
                  <a:extLst>
                    <a:ext uri="{9D8B030D-6E8A-4147-A177-3AD203B41FA5}">
                      <a16:colId xmlns:a16="http://schemas.microsoft.com/office/drawing/2014/main" val="1364002234"/>
                    </a:ext>
                  </a:extLst>
                </a:gridCol>
                <a:gridCol w="714887">
                  <a:extLst>
                    <a:ext uri="{9D8B030D-6E8A-4147-A177-3AD203B41FA5}">
                      <a16:colId xmlns:a16="http://schemas.microsoft.com/office/drawing/2014/main" val="1695502151"/>
                    </a:ext>
                  </a:extLst>
                </a:gridCol>
              </a:tblGrid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Attribute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ABM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HERE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OSM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12346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Facilities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795974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Facility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04877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Bicycle Facility Blockage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9636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Traffic Volume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441841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Sidewalks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8984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Sidewalk Width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849946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Number of Lanes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47342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Travel Lane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383848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Shoulder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79409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Traffic Volume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378384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Directions Allowed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310775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Road Classification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844037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Speed Limit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45040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Observed Speed Limit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048519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Median Presence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28777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On Street Parking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○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964819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Road Grade/Slope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93448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Bridge/Tunnel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○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974913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97A351D2-C530-6225-61AA-8F35E21B7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9655" y="5446802"/>
            <a:ext cx="302353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Legend: 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-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Attribute not available</a:t>
            </a:r>
            <a:endParaRPr lang="en-US" altLang="en-US" sz="14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○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Less than 1% data available</a:t>
            </a:r>
            <a:endParaRPr kumimoji="0" lang="en-US" altLang="zh-TW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mbria Math" panose="02040503050406030204" pitchFamily="18" charset="0"/>
              </a:rPr>
              <a:t>◑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1%-50% data available</a:t>
            </a:r>
            <a:endParaRPr lang="en-US" altLang="zh-TW" sz="14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●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&gt; 50% of data available</a:t>
            </a:r>
            <a:endParaRPr kumimoji="0" lang="en-US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B1327C-E71A-F165-7EAA-022701606F57}"/>
              </a:ext>
            </a:extLst>
          </p:cNvPr>
          <p:cNvSpPr/>
          <p:nvPr/>
        </p:nvSpPr>
        <p:spPr>
          <a:xfrm>
            <a:off x="5852160" y="4195463"/>
            <a:ext cx="2209489" cy="395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AE9E0-755A-D191-DD33-93C06CF9AECD}"/>
              </a:ext>
            </a:extLst>
          </p:cNvPr>
          <p:cNvSpPr/>
          <p:nvPr/>
        </p:nvSpPr>
        <p:spPr>
          <a:xfrm>
            <a:off x="5852160" y="5332867"/>
            <a:ext cx="2209489" cy="2841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271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C7F54F-F70A-660F-7876-65CA77AD08CC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5BE3199-B060-22C7-C204-FF0C5ED92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971971"/>
              </p:ext>
            </p:extLst>
          </p:nvPr>
        </p:nvGraphicFramePr>
        <p:xfrm>
          <a:off x="4478695" y="1566200"/>
          <a:ext cx="4935893" cy="5106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6423">
                  <a:extLst>
                    <a:ext uri="{9D8B030D-6E8A-4147-A177-3AD203B41FA5}">
                      <a16:colId xmlns:a16="http://schemas.microsoft.com/office/drawing/2014/main" val="1175597788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3377854273"/>
                    </a:ext>
                  </a:extLst>
                </a:gridCol>
                <a:gridCol w="564198">
                  <a:extLst>
                    <a:ext uri="{9D8B030D-6E8A-4147-A177-3AD203B41FA5}">
                      <a16:colId xmlns:a16="http://schemas.microsoft.com/office/drawing/2014/main" val="1364002234"/>
                    </a:ext>
                  </a:extLst>
                </a:gridCol>
                <a:gridCol w="714887">
                  <a:extLst>
                    <a:ext uri="{9D8B030D-6E8A-4147-A177-3AD203B41FA5}">
                      <a16:colId xmlns:a16="http://schemas.microsoft.com/office/drawing/2014/main" val="1695502151"/>
                    </a:ext>
                  </a:extLst>
                </a:gridCol>
              </a:tblGrid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Attribute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ABM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HERE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OSM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12346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Facilities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795974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Facility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04877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Bicycle Facility Blockage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9636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Traffic Volume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441841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Sidewalks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8984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Sidewalk Width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849946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Number of Lanes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47342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Travel Lane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383848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Shoulder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79409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Traffic Volume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378384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Directions Allowed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310775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Road Classification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844037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Speed Limit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45040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Observed Speed Limit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048519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Median Presence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28777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On Street Parking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○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964819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Road Grade/Slope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93448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Bridge/Tunnel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○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974913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97A351D2-C530-6225-61AA-8F35E21B7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9655" y="5446802"/>
            <a:ext cx="302353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Legend: 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-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Attribute not available</a:t>
            </a:r>
            <a:endParaRPr lang="en-US" altLang="en-US" sz="14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○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Less than 1% data available</a:t>
            </a:r>
            <a:endParaRPr kumimoji="0" lang="en-US" altLang="zh-TW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mbria Math" panose="02040503050406030204" pitchFamily="18" charset="0"/>
              </a:rPr>
              <a:t>◑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1%-50% data available</a:t>
            </a:r>
            <a:endParaRPr lang="en-US" altLang="zh-TW" sz="14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●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&gt; 50% of data available</a:t>
            </a:r>
            <a:endParaRPr kumimoji="0" lang="en-US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7D4D71-8DE1-8F9A-54CE-9CEC873466D7}"/>
              </a:ext>
            </a:extLst>
          </p:cNvPr>
          <p:cNvSpPr/>
          <p:nvPr/>
        </p:nvSpPr>
        <p:spPr>
          <a:xfrm>
            <a:off x="5896946" y="4495245"/>
            <a:ext cx="3320203" cy="8956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B1327C-E71A-F165-7EAA-022701606F57}"/>
              </a:ext>
            </a:extLst>
          </p:cNvPr>
          <p:cNvSpPr/>
          <p:nvPr/>
        </p:nvSpPr>
        <p:spPr>
          <a:xfrm>
            <a:off x="5896948" y="3411689"/>
            <a:ext cx="3320204" cy="395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504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C7F54F-F70A-660F-7876-65CA77AD08CC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5BE3199-B060-22C7-C204-FF0C5ED922BB}"/>
              </a:ext>
            </a:extLst>
          </p:cNvPr>
          <p:cNvGraphicFramePr>
            <a:graphicFrameLocks noGrp="1"/>
          </p:cNvGraphicFramePr>
          <p:nvPr/>
        </p:nvGraphicFramePr>
        <p:xfrm>
          <a:off x="4478695" y="1566200"/>
          <a:ext cx="4935893" cy="5106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6423">
                  <a:extLst>
                    <a:ext uri="{9D8B030D-6E8A-4147-A177-3AD203B41FA5}">
                      <a16:colId xmlns:a16="http://schemas.microsoft.com/office/drawing/2014/main" val="1175597788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3377854273"/>
                    </a:ext>
                  </a:extLst>
                </a:gridCol>
                <a:gridCol w="564198">
                  <a:extLst>
                    <a:ext uri="{9D8B030D-6E8A-4147-A177-3AD203B41FA5}">
                      <a16:colId xmlns:a16="http://schemas.microsoft.com/office/drawing/2014/main" val="1364002234"/>
                    </a:ext>
                  </a:extLst>
                </a:gridCol>
                <a:gridCol w="714887">
                  <a:extLst>
                    <a:ext uri="{9D8B030D-6E8A-4147-A177-3AD203B41FA5}">
                      <a16:colId xmlns:a16="http://schemas.microsoft.com/office/drawing/2014/main" val="1695502151"/>
                    </a:ext>
                  </a:extLst>
                </a:gridCol>
              </a:tblGrid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Attribute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ABM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HERE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OSM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12346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Facilities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795974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Facility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04877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Bicycle Facility Blockage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9636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Bicycle Traffic Volume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441841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Sidewalks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8984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Sidewalk Width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849946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Number of Lanes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47342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Travel Lane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383848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Shoulder Width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79409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Traffic Volume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378384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Directions Allowed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310775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Road Classification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844037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Speed Limit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ambria Math" panose="02040503050406030204" pitchFamily="18" charset="0"/>
                        </a:rPr>
                        <a:t>◑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45040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Observed Speed Limit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048519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Median Presence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287770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On Street Parking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○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964819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Road Grade/Slope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934483"/>
                  </a:ext>
                </a:extLst>
              </a:tr>
              <a:tr h="26873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Bridge/Tunnel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●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○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974913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97A351D2-C530-6225-61AA-8F35E21B7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9655" y="5446802"/>
            <a:ext cx="302353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Legend: 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-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Attribute not available</a:t>
            </a:r>
            <a:endParaRPr lang="en-US" altLang="en-US" sz="14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○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Less than 1% data available</a:t>
            </a:r>
            <a:endParaRPr kumimoji="0" lang="en-US" altLang="zh-TW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mbria Math" panose="02040503050406030204" pitchFamily="18" charset="0"/>
              </a:rPr>
              <a:t>◑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1%-50% data available</a:t>
            </a:r>
            <a:endParaRPr lang="en-US" altLang="zh-TW" sz="14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‘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●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’</a:t>
            </a: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: &gt; 50% of data available</a:t>
            </a:r>
            <a:endParaRPr kumimoji="0" lang="en-US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51CF02-4DF6-4365-7E2C-383CFCB5EA99}"/>
              </a:ext>
            </a:extLst>
          </p:cNvPr>
          <p:cNvSpPr/>
          <p:nvPr/>
        </p:nvSpPr>
        <p:spPr>
          <a:xfrm>
            <a:off x="6096000" y="1848672"/>
            <a:ext cx="3197291" cy="3172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5755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C7F54F-F70A-660F-7876-65CA77AD08CC}"/>
              </a:ext>
            </a:extLst>
          </p:cNvPr>
          <p:cNvSpPr/>
          <p:nvPr/>
        </p:nvSpPr>
        <p:spPr>
          <a:xfrm>
            <a:off x="470514" y="4986735"/>
            <a:ext cx="3545572" cy="110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E83C130-E6C4-5EE8-A7C7-4D472717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04" y="1825625"/>
            <a:ext cx="7141186" cy="4351338"/>
          </a:xfrm>
        </p:spPr>
        <p:txBody>
          <a:bodyPr/>
          <a:lstStyle/>
          <a:p>
            <a:r>
              <a:rPr lang="en-US" dirty="0"/>
              <a:t>ABM network has traffic volume and observed speed attributes</a:t>
            </a:r>
          </a:p>
          <a:p>
            <a:r>
              <a:rPr lang="en-US" dirty="0"/>
              <a:t>HERE has good overall attribute completion</a:t>
            </a:r>
          </a:p>
          <a:p>
            <a:r>
              <a:rPr lang="en-US" dirty="0"/>
              <a:t>OSM has more bike facility data and most link mileage</a:t>
            </a:r>
          </a:p>
          <a:p>
            <a:r>
              <a:rPr lang="en-US" dirty="0"/>
              <a:t>Need to combine networks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52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6ED2F1-68F0-941C-CC87-C1542F80528F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016086" y="3230900"/>
            <a:ext cx="775370" cy="19810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9D9E11-E9E8-8A29-4D19-0A9A72EF7E2B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016086" y="4966393"/>
            <a:ext cx="775370" cy="563153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737217E-E3CD-F240-F326-FF5E8745665A}"/>
              </a:ext>
            </a:extLst>
          </p:cNvPr>
          <p:cNvSpPr/>
          <p:nvPr/>
        </p:nvSpPr>
        <p:spPr>
          <a:xfrm>
            <a:off x="4657436" y="3035595"/>
            <a:ext cx="2324203" cy="2324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Calibration Process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F68E022-08B3-CCC3-E4BA-D0EE51E11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638" y="1825625"/>
            <a:ext cx="4372161" cy="4351338"/>
          </a:xfrm>
        </p:spPr>
        <p:txBody>
          <a:bodyPr>
            <a:normAutofit/>
          </a:bodyPr>
          <a:lstStyle/>
          <a:p>
            <a:r>
              <a:rPr lang="en-US" dirty="0"/>
              <a:t>Three potential approaches: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Marginal rates of substitution (MRS) or equivalent %∆ distance from existing route choice models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Recursive logit models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Route choice set generation with random coefficients</a:t>
            </a:r>
            <a:endParaRPr lang="en-US" sz="1500" dirty="0"/>
          </a:p>
          <a:p>
            <a:pPr marL="0" indent="0">
              <a:buNone/>
            </a:pPr>
            <a:r>
              <a:rPr lang="en-US" sz="1500" dirty="0"/>
              <a:t>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20360E-339F-AF5D-C0C4-BA279DFA8DEA}"/>
              </a:ext>
            </a:extLst>
          </p:cNvPr>
          <p:cNvSpPr txBox="1"/>
          <p:nvPr/>
        </p:nvSpPr>
        <p:spPr>
          <a:xfrm>
            <a:off x="6570182" y="5799378"/>
            <a:ext cx="5524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14400"/>
            <a:r>
              <a:rPr lang="en-US" sz="900" dirty="0"/>
              <a:t>1) Broach J, J Dill, J </a:t>
            </a:r>
            <a:r>
              <a:rPr lang="en-US" sz="900" dirty="0" err="1"/>
              <a:t>Gliebe</a:t>
            </a:r>
            <a:r>
              <a:rPr lang="en-US" sz="900" dirty="0"/>
              <a:t>. Where do cyclists ride? A route choice model developed with revealed preference data. Transportation Research Part A: Policy and Practice. 2012; 46(10):1730-1740. doi:10.1016/j.tra.2012.07.005</a:t>
            </a:r>
          </a:p>
          <a:p>
            <a:pPr indent="-914400"/>
            <a:r>
              <a:rPr lang="en-US" sz="900" dirty="0"/>
              <a:t>2) Zimmermann M, T Mai, E </a:t>
            </a:r>
            <a:r>
              <a:rPr lang="en-US" sz="900" dirty="0" err="1"/>
              <a:t>Frejinger</a:t>
            </a:r>
            <a:r>
              <a:rPr lang="en-US" sz="900" dirty="0"/>
              <a:t>. Bike route choice modeling using GPS data without choice sets of paths. Transportation Research Part C: Emerging Technologies. 2017;75:183-196. doi:10.1016/j.trc.2016.12.009</a:t>
            </a:r>
          </a:p>
          <a:p>
            <a:pPr indent="-914400"/>
            <a:r>
              <a:rPr lang="en-US" sz="900" dirty="0"/>
              <a:t>3) Nassir N, </a:t>
            </a:r>
            <a:r>
              <a:rPr lang="en-US" sz="900" dirty="0" err="1"/>
              <a:t>Ziebarth</a:t>
            </a:r>
            <a:r>
              <a:rPr lang="en-US" sz="900" dirty="0"/>
              <a:t> J, </a:t>
            </a:r>
            <a:r>
              <a:rPr lang="en-US" sz="900" dirty="0" err="1"/>
              <a:t>Sall</a:t>
            </a:r>
            <a:r>
              <a:rPr lang="en-US" sz="900" dirty="0"/>
              <a:t> E, Zorn L. Choice Set Generation Algorithm Suitable for Measuring Route Choice Accessibility. Transportation Research Record. 2014;2430(1):170-181. doi:10.3141/2430-18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E1BA39-4BFB-7EFD-73B8-ED02B1917FF8}"/>
              </a:ext>
            </a:extLst>
          </p:cNvPr>
          <p:cNvSpPr/>
          <p:nvPr/>
        </p:nvSpPr>
        <p:spPr>
          <a:xfrm>
            <a:off x="459214" y="2910644"/>
            <a:ext cx="3545572" cy="3633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82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6ED2F1-68F0-941C-CC87-C1542F80528F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016086" y="3230900"/>
            <a:ext cx="775370" cy="19810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9D9E11-E9E8-8A29-4D19-0A9A72EF7E2B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016086" y="4966393"/>
            <a:ext cx="775370" cy="563153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737217E-E3CD-F240-F326-FF5E8745665A}"/>
              </a:ext>
            </a:extLst>
          </p:cNvPr>
          <p:cNvSpPr/>
          <p:nvPr/>
        </p:nvSpPr>
        <p:spPr>
          <a:xfrm>
            <a:off x="4657436" y="3035595"/>
            <a:ext cx="2324203" cy="2324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Calibration Process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F68E022-08B3-CCC3-E4BA-D0EE51E11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638" y="1825625"/>
            <a:ext cx="4372161" cy="4351338"/>
          </a:xfrm>
        </p:spPr>
        <p:txBody>
          <a:bodyPr>
            <a:normAutofit/>
          </a:bodyPr>
          <a:lstStyle/>
          <a:p>
            <a:r>
              <a:rPr lang="en-US" dirty="0"/>
              <a:t>Different approaches needed for these data</a:t>
            </a:r>
          </a:p>
          <a:p>
            <a:pPr lvl="1"/>
            <a:r>
              <a:rPr lang="en-US" sz="2000" dirty="0"/>
              <a:t>Trajectory not known</a:t>
            </a:r>
          </a:p>
          <a:p>
            <a:pPr lvl="1"/>
            <a:r>
              <a:rPr lang="en-US" sz="2000" dirty="0"/>
              <a:t>For stated preferences, there’s no spatial connection</a:t>
            </a:r>
          </a:p>
          <a:p>
            <a:pPr marL="0" indent="0">
              <a:buNone/>
            </a:pPr>
            <a:r>
              <a:rPr lang="en-US" sz="1500" dirty="0"/>
              <a:t>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7F8918-07E6-2FD0-B39C-11582C06B9BD}"/>
              </a:ext>
            </a:extLst>
          </p:cNvPr>
          <p:cNvSpPr/>
          <p:nvPr/>
        </p:nvSpPr>
        <p:spPr>
          <a:xfrm>
            <a:off x="470515" y="3801386"/>
            <a:ext cx="3545572" cy="6938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EF42DA-7063-CABA-56C8-2CFAF41F8CF7}"/>
              </a:ext>
            </a:extLst>
          </p:cNvPr>
          <p:cNvSpPr/>
          <p:nvPr/>
        </p:nvSpPr>
        <p:spPr>
          <a:xfrm>
            <a:off x="431221" y="2596787"/>
            <a:ext cx="3545572" cy="3633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370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6ED2F1-68F0-941C-CC87-C1542F80528F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016086" y="3230900"/>
            <a:ext cx="775370" cy="19810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9D9E11-E9E8-8A29-4D19-0A9A72EF7E2B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016086" y="4966393"/>
            <a:ext cx="775370" cy="563153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737217E-E3CD-F240-F326-FF5E8745665A}"/>
              </a:ext>
            </a:extLst>
          </p:cNvPr>
          <p:cNvSpPr/>
          <p:nvPr/>
        </p:nvSpPr>
        <p:spPr>
          <a:xfrm>
            <a:off x="4657436" y="3035595"/>
            <a:ext cx="2324203" cy="2324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Calibration Process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A4FC4C-9F5B-AFE7-9119-119942DD39F6}"/>
              </a:ext>
            </a:extLst>
          </p:cNvPr>
          <p:cNvSpPr/>
          <p:nvPr/>
        </p:nvSpPr>
        <p:spPr>
          <a:xfrm>
            <a:off x="8175914" y="3634543"/>
            <a:ext cx="3584864" cy="112630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Impedance Functions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701FDB-42F9-EFF2-F548-8A2BC2788433}"/>
              </a:ext>
            </a:extLst>
          </p:cNvPr>
          <p:cNvCxnSpPr>
            <a:cxnSpLocks/>
            <a:stCxn id="27" idx="6"/>
          </p:cNvCxnSpPr>
          <p:nvPr/>
        </p:nvCxnSpPr>
        <p:spPr>
          <a:xfrm>
            <a:off x="6981639" y="4197697"/>
            <a:ext cx="1065081" cy="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971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6ED2F1-68F0-941C-CC87-C1542F80528F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016086" y="3230900"/>
            <a:ext cx="775370" cy="19810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9D9E11-E9E8-8A29-4D19-0A9A72EF7E2B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016086" y="4966393"/>
            <a:ext cx="775370" cy="563153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737217E-E3CD-F240-F326-FF5E8745665A}"/>
              </a:ext>
            </a:extLst>
          </p:cNvPr>
          <p:cNvSpPr/>
          <p:nvPr/>
        </p:nvSpPr>
        <p:spPr>
          <a:xfrm>
            <a:off x="4657436" y="3035595"/>
            <a:ext cx="2324203" cy="2324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Calibration Process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A4FC4C-9F5B-AFE7-9119-119942DD39F6}"/>
              </a:ext>
            </a:extLst>
          </p:cNvPr>
          <p:cNvSpPr/>
          <p:nvPr/>
        </p:nvSpPr>
        <p:spPr>
          <a:xfrm>
            <a:off x="8175914" y="3634543"/>
            <a:ext cx="3584864" cy="112630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Impedance Functions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701FDB-42F9-EFF2-F548-8A2BC2788433}"/>
              </a:ext>
            </a:extLst>
          </p:cNvPr>
          <p:cNvCxnSpPr>
            <a:cxnSpLocks/>
            <a:stCxn id="27" idx="6"/>
          </p:cNvCxnSpPr>
          <p:nvPr/>
        </p:nvCxnSpPr>
        <p:spPr>
          <a:xfrm>
            <a:off x="6981639" y="4197697"/>
            <a:ext cx="1065081" cy="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E7BBCF-F8F6-A70A-34D8-EE20BA93E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8617" y="5092021"/>
            <a:ext cx="4372161" cy="1896167"/>
          </a:xfrm>
        </p:spPr>
        <p:txBody>
          <a:bodyPr>
            <a:normAutofit/>
          </a:bodyPr>
          <a:lstStyle/>
          <a:p>
            <a:r>
              <a:rPr lang="en-US" dirty="0"/>
              <a:t>More than one impedance function depending on user type</a:t>
            </a:r>
            <a:endParaRPr lang="en-US" sz="2000" dirty="0"/>
          </a:p>
          <a:p>
            <a:pPr marL="0" indent="0">
              <a:buNone/>
            </a:pPr>
            <a:r>
              <a:rPr lang="en-US" sz="15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39462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A502-5DCD-3047-605C-20FEA651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uses of impedance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25AE1-9A26-C971-1616-770F8BA39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96469" cy="4351338"/>
          </a:xfrm>
        </p:spPr>
        <p:txBody>
          <a:bodyPr/>
          <a:lstStyle/>
          <a:p>
            <a:r>
              <a:rPr lang="en-US" dirty="0" err="1"/>
              <a:t>Bikeshed</a:t>
            </a:r>
            <a:r>
              <a:rPr lang="en-US" dirty="0"/>
              <a:t> visualization</a:t>
            </a:r>
          </a:p>
          <a:p>
            <a:r>
              <a:rPr lang="en-US" dirty="0"/>
              <a:t>Preference based individual routing</a:t>
            </a:r>
          </a:p>
          <a:p>
            <a:r>
              <a:rPr lang="en-US" dirty="0"/>
              <a:t>Measuring change in aggregate impedance from network improvements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08D6D-7C3F-5A28-AF23-463A3755A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3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678B-B13B-46F6-B749-480C98D0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impedance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364EAC-EB67-46A2-8186-FCE51DF852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High stress streets are perceived as 4x the distance</a:t>
                </a:r>
              </a:p>
              <a:p>
                <a:r>
                  <a:rPr lang="en-US" dirty="0"/>
                  <a:t>Links with bike lanes viewed as 0.25x the distance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(0.25∗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𝑏𝑖𝑘𝑒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𝑙𝑎𝑛𝑒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+4∗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h𝑖𝑔h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𝑠𝑡𝑟𝑒𝑠𝑠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364EAC-EB67-46A2-8186-FCE51DF852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0D61E-C78D-4332-9BFC-96500275B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78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1DC1-3F0F-477F-B295-B5DCA1F6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already have good bike design guidelines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1702B2-2414-4745-A16D-7786B50EA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024" y="1837970"/>
            <a:ext cx="3339156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23E70-6863-4A7F-B750-E95DE23E7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12F2B-2A5B-4CF1-A843-C52AFE3F82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180" y="1837971"/>
            <a:ext cx="3082411" cy="435133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793D60-708A-4CC3-AB1B-04EBA2FDB01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2487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But where and what kind of infrastructure to place to best increase the perceived safety of cycling?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81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678B-B13B-46F6-B749-480C98D0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uses of impedance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364EAC-EB67-46A2-8186-FCE51DF852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So if we have a 0.1 mile low-stress road with a bike lane: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0.1 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𝑚𝑖𝑙𝑒𝑠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𝑚𝑖𝑙𝑒𝑠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h𝑜𝑢𝑟</m:t>
                              </m:r>
                            </m:den>
                          </m:f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0.25∗1+4∗0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=0.003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Link is effectively shorter, less impedance to travel</a:t>
                </a:r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364EAC-EB67-46A2-8186-FCE51DF852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0D61E-C78D-4332-9BFC-96500275B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13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653552" y="35730"/>
            <a:ext cx="6884895" cy="67865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1932A-032E-F552-7289-D2C4A4731302}"/>
              </a:ext>
            </a:extLst>
          </p:cNvPr>
          <p:cNvSpPr txBox="1"/>
          <p:nvPr/>
        </p:nvSpPr>
        <p:spPr>
          <a:xfrm>
            <a:off x="264458" y="502024"/>
            <a:ext cx="2111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Study Area:</a:t>
            </a:r>
          </a:p>
          <a:p>
            <a:r>
              <a:rPr lang="en-US" sz="3200" dirty="0"/>
              <a:t>Atlanta, 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27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653552" y="35730"/>
            <a:ext cx="6884895" cy="67865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1932A-032E-F552-7289-D2C4A4731302}"/>
              </a:ext>
            </a:extLst>
          </p:cNvPr>
          <p:cNvSpPr txBox="1"/>
          <p:nvPr/>
        </p:nvSpPr>
        <p:spPr>
          <a:xfrm>
            <a:off x="264458" y="502024"/>
            <a:ext cx="2111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Study Area:</a:t>
            </a:r>
          </a:p>
          <a:p>
            <a:r>
              <a:rPr lang="en-US" sz="3200" dirty="0"/>
              <a:t>Atlanta, GA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45A1F6-011F-2CF5-17C6-91D502B33341}"/>
              </a:ext>
            </a:extLst>
          </p:cNvPr>
          <p:cNvSpPr/>
          <p:nvPr/>
        </p:nvSpPr>
        <p:spPr>
          <a:xfrm>
            <a:off x="4234544" y="2332713"/>
            <a:ext cx="1031483" cy="2942073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01E21-371F-B71D-E84F-A368E8301F1B}"/>
              </a:ext>
            </a:extLst>
          </p:cNvPr>
          <p:cNvSpPr txBox="1"/>
          <p:nvPr/>
        </p:nvSpPr>
        <p:spPr>
          <a:xfrm>
            <a:off x="264458" y="2065995"/>
            <a:ext cx="249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Midtown (dense, urban)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B6FD65-B9E8-2DF3-1EEA-34D6EC86F1B7}"/>
              </a:ext>
            </a:extLst>
          </p:cNvPr>
          <p:cNvCxnSpPr>
            <a:cxnSpLocks/>
          </p:cNvCxnSpPr>
          <p:nvPr/>
        </p:nvCxnSpPr>
        <p:spPr>
          <a:xfrm>
            <a:off x="2653552" y="2347139"/>
            <a:ext cx="1504791" cy="123918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9BA8572-5ECD-4F5A-39E6-6CB7496FCA3F}"/>
              </a:ext>
            </a:extLst>
          </p:cNvPr>
          <p:cNvSpPr txBox="1"/>
          <p:nvPr/>
        </p:nvSpPr>
        <p:spPr>
          <a:xfrm>
            <a:off x="413292" y="3460571"/>
            <a:ext cx="148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Georgia Tech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1967D1-538B-14A4-4422-EE32CD0B4C4E}"/>
              </a:ext>
            </a:extLst>
          </p:cNvPr>
          <p:cNvSpPr/>
          <p:nvPr/>
        </p:nvSpPr>
        <p:spPr>
          <a:xfrm>
            <a:off x="2758934" y="3803749"/>
            <a:ext cx="1336657" cy="1017885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6EEDC4-18E6-B48F-4FCD-D76097BC7226}"/>
              </a:ext>
            </a:extLst>
          </p:cNvPr>
          <p:cNvCxnSpPr>
            <a:cxnSpLocks/>
          </p:cNvCxnSpPr>
          <p:nvPr/>
        </p:nvCxnSpPr>
        <p:spPr>
          <a:xfrm>
            <a:off x="1894114" y="3710754"/>
            <a:ext cx="759438" cy="197217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E5911CA-8272-A090-B393-AD25666AF2F6}"/>
              </a:ext>
            </a:extLst>
          </p:cNvPr>
          <p:cNvSpPr/>
          <p:nvPr/>
        </p:nvSpPr>
        <p:spPr>
          <a:xfrm>
            <a:off x="6632264" y="1370619"/>
            <a:ext cx="2239180" cy="2537352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09E887-5CF2-6717-CB2B-5DB00D77B448}"/>
              </a:ext>
            </a:extLst>
          </p:cNvPr>
          <p:cNvSpPr txBox="1"/>
          <p:nvPr/>
        </p:nvSpPr>
        <p:spPr>
          <a:xfrm>
            <a:off x="9670676" y="1050332"/>
            <a:ext cx="2389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Virginia Highlands Neighborhood</a:t>
            </a:r>
          </a:p>
          <a:p>
            <a:r>
              <a:rPr lang="en-US" dirty="0"/>
              <a:t>(low-density, primarily single-family zoning)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A5C5F9-EF83-0DD7-871A-0E58D45AEA4F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8991600" y="1650497"/>
            <a:ext cx="679076" cy="682216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A476221-5BD4-6284-3B94-B96B95663CE9}"/>
              </a:ext>
            </a:extLst>
          </p:cNvPr>
          <p:cNvSpPr/>
          <p:nvPr/>
        </p:nvSpPr>
        <p:spPr>
          <a:xfrm>
            <a:off x="5429186" y="2472954"/>
            <a:ext cx="788705" cy="1237800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1A4BEECA-D500-D142-87B5-CA6DB43E28D9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2273833" y="3710754"/>
            <a:ext cx="3549706" cy="1922265"/>
          </a:xfrm>
          <a:prstGeom prst="bentConnector2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E338DE8-1CBA-95ED-AF5A-D2BB9791C264}"/>
              </a:ext>
            </a:extLst>
          </p:cNvPr>
          <p:cNvSpPr txBox="1"/>
          <p:nvPr/>
        </p:nvSpPr>
        <p:spPr>
          <a:xfrm>
            <a:off x="699567" y="5452620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Piedmont Park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516FA001-50E6-CA5D-B1E3-AD219E9B3F81}"/>
              </a:ext>
            </a:extLst>
          </p:cNvPr>
          <p:cNvSpPr/>
          <p:nvPr/>
        </p:nvSpPr>
        <p:spPr>
          <a:xfrm>
            <a:off x="6302829" y="3799114"/>
            <a:ext cx="827314" cy="2612572"/>
          </a:xfrm>
          <a:custGeom>
            <a:avLst/>
            <a:gdLst>
              <a:gd name="connsiteX0" fmla="*/ 0 w 827314"/>
              <a:gd name="connsiteY0" fmla="*/ 0 h 2612572"/>
              <a:gd name="connsiteX1" fmla="*/ 261257 w 827314"/>
              <a:gd name="connsiteY1" fmla="*/ 391886 h 2612572"/>
              <a:gd name="connsiteX2" fmla="*/ 304800 w 827314"/>
              <a:gd name="connsiteY2" fmla="*/ 794657 h 2612572"/>
              <a:gd name="connsiteX3" fmla="*/ 413657 w 827314"/>
              <a:gd name="connsiteY3" fmla="*/ 990600 h 2612572"/>
              <a:gd name="connsiteX4" fmla="*/ 751114 w 827314"/>
              <a:gd name="connsiteY4" fmla="*/ 1371600 h 2612572"/>
              <a:gd name="connsiteX5" fmla="*/ 827314 w 827314"/>
              <a:gd name="connsiteY5" fmla="*/ 1600200 h 2612572"/>
              <a:gd name="connsiteX6" fmla="*/ 620485 w 827314"/>
              <a:gd name="connsiteY6" fmla="*/ 1796143 h 2612572"/>
              <a:gd name="connsiteX7" fmla="*/ 304800 w 827314"/>
              <a:gd name="connsiteY7" fmla="*/ 2035629 h 2612572"/>
              <a:gd name="connsiteX8" fmla="*/ 272142 w 827314"/>
              <a:gd name="connsiteY8" fmla="*/ 2612572 h 261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314" h="2612572">
                <a:moveTo>
                  <a:pt x="0" y="0"/>
                </a:moveTo>
                <a:lnTo>
                  <a:pt x="261257" y="391886"/>
                </a:lnTo>
                <a:lnTo>
                  <a:pt x="304800" y="794657"/>
                </a:lnTo>
                <a:lnTo>
                  <a:pt x="413657" y="990600"/>
                </a:lnTo>
                <a:lnTo>
                  <a:pt x="751114" y="1371600"/>
                </a:lnTo>
                <a:lnTo>
                  <a:pt x="827314" y="1600200"/>
                </a:lnTo>
                <a:lnTo>
                  <a:pt x="620485" y="1796143"/>
                </a:lnTo>
                <a:lnTo>
                  <a:pt x="304800" y="2035629"/>
                </a:lnTo>
                <a:lnTo>
                  <a:pt x="272142" y="2612572"/>
                </a:lnTo>
              </a:path>
            </a:pathLst>
          </a:custGeom>
          <a:noFill/>
          <a:ln w="76200">
            <a:solidFill>
              <a:srgbClr val="AB1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A821196-5E7E-2AB7-8182-9E004C48256F}"/>
              </a:ext>
            </a:extLst>
          </p:cNvPr>
          <p:cNvCxnSpPr>
            <a:cxnSpLocks/>
          </p:cNvCxnSpPr>
          <p:nvPr/>
        </p:nvCxnSpPr>
        <p:spPr>
          <a:xfrm flipH="1">
            <a:off x="6911420" y="4508136"/>
            <a:ext cx="2765980" cy="313498"/>
          </a:xfrm>
          <a:prstGeom prst="straightConnector1">
            <a:avLst/>
          </a:prstGeom>
          <a:ln w="76200">
            <a:solidFill>
              <a:srgbClr val="AB1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62ED66B-6278-E264-BE69-2D47E291F43E}"/>
              </a:ext>
            </a:extLst>
          </p:cNvPr>
          <p:cNvSpPr txBox="1"/>
          <p:nvPr/>
        </p:nvSpPr>
        <p:spPr>
          <a:xfrm>
            <a:off x="9740153" y="4323470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BeltLine</a:t>
            </a:r>
            <a:r>
              <a:rPr lang="en-US" dirty="0"/>
              <a:t> Multi-Use Path</a:t>
            </a:r>
          </a:p>
        </p:txBody>
      </p:sp>
    </p:spTree>
    <p:extLst>
      <p:ext uri="{BB962C8B-B14F-4D97-AF65-F5344CB8AC3E}">
        <p14:creationId xmlns:p14="http://schemas.microsoft.com/office/powerpoint/2010/main" val="2583923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653552" y="35730"/>
            <a:ext cx="6884894" cy="67865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F47AE-FFB6-473E-4CF1-715977E2E247}"/>
              </a:ext>
            </a:extLst>
          </p:cNvPr>
          <p:cNvSpPr txBox="1"/>
          <p:nvPr/>
        </p:nvSpPr>
        <p:spPr>
          <a:xfrm>
            <a:off x="264458" y="502024"/>
            <a:ext cx="2111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169 TAZs</a:t>
            </a:r>
          </a:p>
        </p:txBody>
      </p:sp>
    </p:spTree>
    <p:extLst>
      <p:ext uri="{BB962C8B-B14F-4D97-AF65-F5344CB8AC3E}">
        <p14:creationId xmlns:p14="http://schemas.microsoft.com/office/powerpoint/2010/main" val="1549167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4" cy="67865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7C717-72EA-317C-9B11-CB9C11E86F65}"/>
              </a:ext>
            </a:extLst>
          </p:cNvPr>
          <p:cNvSpPr txBox="1"/>
          <p:nvPr/>
        </p:nvSpPr>
        <p:spPr>
          <a:xfrm>
            <a:off x="264458" y="502024"/>
            <a:ext cx="2111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Street Network</a:t>
            </a:r>
          </a:p>
        </p:txBody>
      </p:sp>
    </p:spTree>
    <p:extLst>
      <p:ext uri="{BB962C8B-B14F-4D97-AF65-F5344CB8AC3E}">
        <p14:creationId xmlns:p14="http://schemas.microsoft.com/office/powerpoint/2010/main" val="2982154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4" cy="67865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DDB4E-D3FA-6E93-D741-6EF7DF3F5EF7}"/>
              </a:ext>
            </a:extLst>
          </p:cNvPr>
          <p:cNvSpPr txBox="1"/>
          <p:nvPr/>
        </p:nvSpPr>
        <p:spPr>
          <a:xfrm>
            <a:off x="264458" y="502024"/>
            <a:ext cx="2111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 Minute </a:t>
            </a:r>
            <a:r>
              <a:rPr lang="en-US" sz="3200" dirty="0" err="1"/>
              <a:t>Bikeshed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1399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3" cy="67865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DDB4E-D3FA-6E93-D741-6EF7DF3F5EF7}"/>
              </a:ext>
            </a:extLst>
          </p:cNvPr>
          <p:cNvSpPr txBox="1"/>
          <p:nvPr/>
        </p:nvSpPr>
        <p:spPr>
          <a:xfrm>
            <a:off x="264458" y="502024"/>
            <a:ext cx="21111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 Minute</a:t>
            </a:r>
          </a:p>
          <a:p>
            <a:r>
              <a:rPr lang="en-US" sz="3200" dirty="0"/>
              <a:t>Impedance </a:t>
            </a:r>
            <a:r>
              <a:rPr lang="en-US" sz="3200" dirty="0" err="1"/>
              <a:t>Bikeshed</a:t>
            </a:r>
            <a:endParaRPr lang="en-US" sz="3200" dirty="0"/>
          </a:p>
          <a:p>
            <a:endParaRPr lang="en-US" sz="3200" dirty="0"/>
          </a:p>
          <a:p>
            <a:r>
              <a:rPr lang="en-US" dirty="0"/>
              <a:t>*regular 15 minute </a:t>
            </a:r>
            <a:r>
              <a:rPr lang="en-US" dirty="0" err="1"/>
              <a:t>bikeshed</a:t>
            </a:r>
            <a:r>
              <a:rPr lang="en-US" dirty="0"/>
              <a:t> not shown</a:t>
            </a:r>
          </a:p>
        </p:txBody>
      </p:sp>
    </p:spTree>
    <p:extLst>
      <p:ext uri="{BB962C8B-B14F-4D97-AF65-F5344CB8AC3E}">
        <p14:creationId xmlns:p14="http://schemas.microsoft.com/office/powerpoint/2010/main" val="2551430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4" cy="67865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DDB4E-D3FA-6E93-D741-6EF7DF3F5EF7}"/>
              </a:ext>
            </a:extLst>
          </p:cNvPr>
          <p:cNvSpPr txBox="1"/>
          <p:nvPr/>
        </p:nvSpPr>
        <p:spPr>
          <a:xfrm>
            <a:off x="264458" y="502024"/>
            <a:ext cx="2111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 Minute </a:t>
            </a:r>
            <a:r>
              <a:rPr lang="en-US" sz="3200" dirty="0" err="1"/>
              <a:t>Bikeshed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5688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3" cy="67865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DDB4E-D3FA-6E93-D741-6EF7DF3F5EF7}"/>
              </a:ext>
            </a:extLst>
          </p:cNvPr>
          <p:cNvSpPr txBox="1"/>
          <p:nvPr/>
        </p:nvSpPr>
        <p:spPr>
          <a:xfrm>
            <a:off x="264458" y="502024"/>
            <a:ext cx="2111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Removed links</a:t>
            </a:r>
          </a:p>
        </p:txBody>
      </p:sp>
    </p:spTree>
    <p:extLst>
      <p:ext uri="{BB962C8B-B14F-4D97-AF65-F5344CB8AC3E}">
        <p14:creationId xmlns:p14="http://schemas.microsoft.com/office/powerpoint/2010/main" val="1063495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3" cy="67865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DDB4E-D3FA-6E93-D741-6EF7DF3F5EF7}"/>
              </a:ext>
            </a:extLst>
          </p:cNvPr>
          <p:cNvSpPr txBox="1"/>
          <p:nvPr/>
        </p:nvSpPr>
        <p:spPr>
          <a:xfrm>
            <a:off x="264458" y="502024"/>
            <a:ext cx="2111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New links</a:t>
            </a:r>
          </a:p>
        </p:txBody>
      </p:sp>
    </p:spTree>
    <p:extLst>
      <p:ext uri="{BB962C8B-B14F-4D97-AF65-F5344CB8AC3E}">
        <p14:creationId xmlns:p14="http://schemas.microsoft.com/office/powerpoint/2010/main" val="290904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0DC87-6E8C-A8EE-8BB1-17542281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</a:t>
            </a:r>
            <a:r>
              <a:rPr lang="en-US" dirty="0" err="1"/>
              <a:t>BikewaySim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2000A-17FD-61C4-BEF1-0CBAD0C4B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r>
              <a:rPr lang="en-US" dirty="0"/>
              <a:t>What:</a:t>
            </a:r>
          </a:p>
          <a:p>
            <a:pPr lvl="1"/>
            <a:r>
              <a:rPr lang="en-US" dirty="0"/>
              <a:t>Python based shortest path calculator</a:t>
            </a:r>
          </a:p>
          <a:p>
            <a:pPr lvl="1"/>
            <a:r>
              <a:rPr lang="en-US" dirty="0"/>
              <a:t>Finds least impedance path for cycling trips for any origin/destination pair</a:t>
            </a:r>
          </a:p>
          <a:p>
            <a:r>
              <a:rPr lang="en-US" dirty="0"/>
              <a:t>How:</a:t>
            </a:r>
          </a:p>
          <a:p>
            <a:pPr lvl="1"/>
            <a:r>
              <a:rPr lang="en-US" dirty="0"/>
              <a:t>Uses Dijkstra's algorithm to find shortest path using impedance</a:t>
            </a:r>
          </a:p>
          <a:p>
            <a:pPr lvl="1"/>
            <a:r>
              <a:rPr lang="en-US" dirty="0"/>
              <a:t>Uses link impedance to model cyclist’s preferences for road attributes</a:t>
            </a:r>
          </a:p>
          <a:p>
            <a:r>
              <a:rPr lang="en-US" dirty="0"/>
              <a:t>Why:</a:t>
            </a:r>
          </a:p>
          <a:p>
            <a:pPr lvl="1"/>
            <a:r>
              <a:rPr lang="en-US" dirty="0"/>
              <a:t>To evaluate how new cycling facilities change aggregate impedance</a:t>
            </a:r>
          </a:p>
          <a:p>
            <a:pPr lvl="2"/>
            <a:r>
              <a:rPr lang="en-US" dirty="0"/>
              <a:t>To prioritize infrastructure that increases perceived safety</a:t>
            </a:r>
          </a:p>
          <a:p>
            <a:pPr lvl="1"/>
            <a:r>
              <a:rPr lang="en-US" dirty="0"/>
              <a:t>To provide suggested routes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C0AED-20D2-3679-FB17-3E4EB206A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1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-35732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3" cy="67865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DDB4E-D3FA-6E93-D741-6EF7DF3F5EF7}"/>
              </a:ext>
            </a:extLst>
          </p:cNvPr>
          <p:cNvSpPr txBox="1"/>
          <p:nvPr/>
        </p:nvSpPr>
        <p:spPr>
          <a:xfrm>
            <a:off x="264458" y="502024"/>
            <a:ext cx="21111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 Minute</a:t>
            </a:r>
          </a:p>
          <a:p>
            <a:r>
              <a:rPr lang="en-US" sz="3200" dirty="0"/>
              <a:t>Impedance </a:t>
            </a:r>
            <a:r>
              <a:rPr lang="en-US" sz="3200" dirty="0" err="1"/>
              <a:t>Bikeshed</a:t>
            </a:r>
            <a:endParaRPr lang="en-US" sz="3200" dirty="0"/>
          </a:p>
          <a:p>
            <a:endParaRPr lang="en-US" sz="3200" dirty="0"/>
          </a:p>
          <a:p>
            <a:r>
              <a:rPr lang="en-US" dirty="0"/>
              <a:t>*regular 15 minute </a:t>
            </a:r>
            <a:r>
              <a:rPr lang="en-US" dirty="0" err="1"/>
              <a:t>bikeshed</a:t>
            </a:r>
            <a:r>
              <a:rPr lang="en-US" dirty="0"/>
              <a:t> not shown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0AC64D-DF87-3506-F3E7-CF4A037F084A}"/>
              </a:ext>
            </a:extLst>
          </p:cNvPr>
          <p:cNvCxnSpPr>
            <a:cxnSpLocks/>
          </p:cNvCxnSpPr>
          <p:nvPr/>
        </p:nvCxnSpPr>
        <p:spPr>
          <a:xfrm flipH="1">
            <a:off x="7100047" y="5047129"/>
            <a:ext cx="1990165" cy="1792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520D90F-589C-3E16-06EF-B3D1D02BEE44}"/>
              </a:ext>
            </a:extLst>
          </p:cNvPr>
          <p:cNvSpPr txBox="1"/>
          <p:nvPr/>
        </p:nvSpPr>
        <p:spPr>
          <a:xfrm>
            <a:off x="9090212" y="4857092"/>
            <a:ext cx="24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BeltLine</a:t>
            </a:r>
            <a:r>
              <a:rPr lang="en-US" dirty="0"/>
              <a:t> Multi-Use Path</a:t>
            </a:r>
          </a:p>
        </p:txBody>
      </p:sp>
    </p:spTree>
    <p:extLst>
      <p:ext uri="{BB962C8B-B14F-4D97-AF65-F5344CB8AC3E}">
        <p14:creationId xmlns:p14="http://schemas.microsoft.com/office/powerpoint/2010/main" val="171350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4" cy="67865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7C717-72EA-317C-9B11-CB9C11E86F65}"/>
              </a:ext>
            </a:extLst>
          </p:cNvPr>
          <p:cNvSpPr txBox="1"/>
          <p:nvPr/>
        </p:nvSpPr>
        <p:spPr>
          <a:xfrm>
            <a:off x="264458" y="502024"/>
            <a:ext cx="2111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Individual Routing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5AE307-18BD-064E-AED7-82E497322A30}"/>
              </a:ext>
            </a:extLst>
          </p:cNvPr>
          <p:cNvSpPr/>
          <p:nvPr/>
        </p:nvSpPr>
        <p:spPr>
          <a:xfrm>
            <a:off x="6095998" y="5861304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68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2" cy="67865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DDB4E-D3FA-6E93-D741-6EF7DF3F5EF7}"/>
              </a:ext>
            </a:extLst>
          </p:cNvPr>
          <p:cNvSpPr txBox="1"/>
          <p:nvPr/>
        </p:nvSpPr>
        <p:spPr>
          <a:xfrm>
            <a:off x="264458" y="502024"/>
            <a:ext cx="2111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Individual Routing</a:t>
            </a:r>
          </a:p>
          <a:p>
            <a:r>
              <a:rPr lang="en-US" sz="3200" dirty="0"/>
              <a:t>Time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203901-69FF-8449-D52E-36F1676DFDC0}"/>
              </a:ext>
            </a:extLst>
          </p:cNvPr>
          <p:cNvSpPr/>
          <p:nvPr/>
        </p:nvSpPr>
        <p:spPr>
          <a:xfrm>
            <a:off x="6095998" y="5861304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74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2" cy="67865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DDB4E-D3FA-6E93-D741-6EF7DF3F5EF7}"/>
              </a:ext>
            </a:extLst>
          </p:cNvPr>
          <p:cNvSpPr txBox="1"/>
          <p:nvPr/>
        </p:nvSpPr>
        <p:spPr>
          <a:xfrm>
            <a:off x="264458" y="502024"/>
            <a:ext cx="2111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Individual Routing</a:t>
            </a:r>
          </a:p>
          <a:p>
            <a:r>
              <a:rPr lang="en-US" sz="3200" dirty="0"/>
              <a:t>Impedance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2246AA-4385-7F06-04AE-DFEDAFA7A396}"/>
              </a:ext>
            </a:extLst>
          </p:cNvPr>
          <p:cNvSpPr/>
          <p:nvPr/>
        </p:nvSpPr>
        <p:spPr>
          <a:xfrm>
            <a:off x="6095998" y="5861304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898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646A3D-5C96-227A-CD0C-954E5A154AE4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FB3F2B-779E-CE71-3B0D-101D176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552" y="35730"/>
            <a:ext cx="6884892" cy="67865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F1E4-0B0D-EB97-E559-B40EC19D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DDB4E-D3FA-6E93-D741-6EF7DF3F5EF7}"/>
              </a:ext>
            </a:extLst>
          </p:cNvPr>
          <p:cNvSpPr txBox="1"/>
          <p:nvPr/>
        </p:nvSpPr>
        <p:spPr>
          <a:xfrm>
            <a:off x="264457" y="502024"/>
            <a:ext cx="5006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Least travel time path is not always the preferred path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978A0C-484B-713D-88CC-6CC7C74588D3}"/>
              </a:ext>
            </a:extLst>
          </p:cNvPr>
          <p:cNvCxnSpPr>
            <a:cxnSpLocks/>
          </p:cNvCxnSpPr>
          <p:nvPr/>
        </p:nvCxnSpPr>
        <p:spPr>
          <a:xfrm flipH="1">
            <a:off x="7100047" y="4043082"/>
            <a:ext cx="1631577" cy="11833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10DD81-ACC1-DAC6-67FB-F3DF577C74FB}"/>
              </a:ext>
            </a:extLst>
          </p:cNvPr>
          <p:cNvCxnSpPr>
            <a:cxnSpLocks/>
          </p:cNvCxnSpPr>
          <p:nvPr/>
        </p:nvCxnSpPr>
        <p:spPr>
          <a:xfrm>
            <a:off x="4127964" y="4643718"/>
            <a:ext cx="1833565" cy="4930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6535FC8-89EF-9473-6095-E17D48E18D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97" y="2920482"/>
            <a:ext cx="5146919" cy="2520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3DE629-7612-1EB0-0E2D-AA16C0EB9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981" y="2318182"/>
            <a:ext cx="4254729" cy="29082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4A409-0E2C-1E1A-5FB0-0C016FC09104}"/>
              </a:ext>
            </a:extLst>
          </p:cNvPr>
          <p:cNvSpPr txBox="1"/>
          <p:nvPr/>
        </p:nvSpPr>
        <p:spPr>
          <a:xfrm>
            <a:off x="153798" y="5476401"/>
            <a:ext cx="2874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Street view images from Google Maps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227BC4-E16A-1A69-EFF8-569CCA7808BB}"/>
              </a:ext>
            </a:extLst>
          </p:cNvPr>
          <p:cNvSpPr/>
          <p:nvPr/>
        </p:nvSpPr>
        <p:spPr>
          <a:xfrm>
            <a:off x="6095998" y="5861304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88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FD3B-122A-F668-FD26-08083472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4"/>
            <a:ext cx="4834812" cy="1325563"/>
          </a:xfrm>
        </p:spPr>
        <p:txBody>
          <a:bodyPr/>
          <a:lstStyle/>
          <a:p>
            <a:r>
              <a:rPr lang="en-US" dirty="0"/>
              <a:t>Aggregated results using impedance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91D4A-2385-0761-4803-4AB461630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2298" cy="4351338"/>
          </a:xfrm>
        </p:spPr>
        <p:txBody>
          <a:bodyPr/>
          <a:lstStyle/>
          <a:p>
            <a:r>
              <a:rPr lang="en-US" dirty="0"/>
              <a:t>From all TAZs to all TAZs:</a:t>
            </a:r>
          </a:p>
          <a:p>
            <a:pPr lvl="1"/>
            <a:r>
              <a:rPr lang="en-US" dirty="0"/>
              <a:t>28,392 OD pairs</a:t>
            </a:r>
          </a:p>
          <a:p>
            <a:r>
              <a:rPr lang="en-US" dirty="0"/>
              <a:t>Betweenness centrality</a:t>
            </a:r>
          </a:p>
          <a:p>
            <a:pPr lvl="1"/>
            <a:r>
              <a:rPr lang="en-US" dirty="0"/>
              <a:t># of trips using link for shortest path</a:t>
            </a:r>
          </a:p>
          <a:p>
            <a:r>
              <a:rPr lang="en-US" dirty="0"/>
              <a:t>Average impedance:</a:t>
            </a:r>
          </a:p>
          <a:p>
            <a:pPr lvl="1"/>
            <a:r>
              <a:rPr lang="en-US" dirty="0"/>
              <a:t>15.2 minutes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3335B-6FCC-72AE-3E9D-CAC428788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7100" y="6353752"/>
            <a:ext cx="2743200" cy="365125"/>
          </a:xfrm>
        </p:spPr>
        <p:txBody>
          <a:bodyPr/>
          <a:lstStyle/>
          <a:p>
            <a:fld id="{71E18B90-54F7-4647-8346-3FA1D6ECE98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5DBF8-14FC-C006-6629-F8C6A9912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25143" y="0"/>
            <a:ext cx="6966857" cy="68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9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FD3B-122A-F668-FD26-08083472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4"/>
            <a:ext cx="4834812" cy="1325563"/>
          </a:xfrm>
        </p:spPr>
        <p:txBody>
          <a:bodyPr>
            <a:normAutofit/>
          </a:bodyPr>
          <a:lstStyle/>
          <a:p>
            <a:r>
              <a:rPr lang="en-US" dirty="0"/>
              <a:t>Network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91D4A-2385-0761-4803-4AB461630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2298" cy="4351338"/>
          </a:xfrm>
        </p:spPr>
        <p:txBody>
          <a:bodyPr/>
          <a:lstStyle/>
          <a:p>
            <a:r>
              <a:rPr lang="en-US" dirty="0" err="1"/>
              <a:t>Cycletrack</a:t>
            </a:r>
            <a:r>
              <a:rPr lang="en-US" dirty="0"/>
              <a:t> added to 10</a:t>
            </a:r>
            <a:r>
              <a:rPr lang="en-US" baseline="30000" dirty="0"/>
              <a:t>th</a:t>
            </a:r>
            <a:r>
              <a:rPr lang="en-US" dirty="0"/>
              <a:t> Street Northwest</a:t>
            </a:r>
          </a:p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Street is one of the few roads that cross I-75/85 interstate</a:t>
            </a:r>
          </a:p>
          <a:p>
            <a:r>
              <a:rPr lang="en-US" dirty="0"/>
              <a:t>Current Conditions: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3335B-6FCC-72AE-3E9D-CAC428788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9132" y="6534226"/>
            <a:ext cx="2743200" cy="365125"/>
          </a:xfrm>
        </p:spPr>
        <p:txBody>
          <a:bodyPr/>
          <a:lstStyle/>
          <a:p>
            <a:fld id="{71E18B90-54F7-4647-8346-3FA1D6ECE98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5DBF8-14FC-C006-6629-F8C6A9912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25143" y="0"/>
            <a:ext cx="6966856" cy="6867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4D1FA-8F59-75AB-86C7-2072DFFA36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03" y="3953165"/>
            <a:ext cx="4944677" cy="25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50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FD3B-122A-F668-FD26-08083472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4"/>
            <a:ext cx="4834812" cy="1325563"/>
          </a:xfrm>
        </p:spPr>
        <p:txBody>
          <a:bodyPr/>
          <a:lstStyle/>
          <a:p>
            <a:r>
              <a:rPr lang="en-US" dirty="0"/>
              <a:t>Aggregated results after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91D4A-2385-0761-4803-4AB461630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2298" cy="4351338"/>
          </a:xfrm>
        </p:spPr>
        <p:txBody>
          <a:bodyPr/>
          <a:lstStyle/>
          <a:p>
            <a:r>
              <a:rPr lang="en-US" dirty="0"/>
              <a:t>New average impedance</a:t>
            </a:r>
          </a:p>
          <a:p>
            <a:pPr lvl="1"/>
            <a:r>
              <a:rPr lang="en-US" dirty="0"/>
              <a:t>15.1 minutes</a:t>
            </a:r>
          </a:p>
          <a:p>
            <a:r>
              <a:rPr lang="en-US" dirty="0"/>
              <a:t>Difference in impedance</a:t>
            </a:r>
          </a:p>
          <a:p>
            <a:pPr lvl="1"/>
            <a:r>
              <a:rPr lang="en-US" dirty="0"/>
              <a:t>0.1 minutes</a:t>
            </a:r>
          </a:p>
          <a:p>
            <a:r>
              <a:rPr lang="en-US" dirty="0"/>
              <a:t>Can compare to other improvements and rank accordingly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3335B-6FCC-72AE-3E9D-CAC428788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7100" y="6353752"/>
            <a:ext cx="2743200" cy="365125"/>
          </a:xfrm>
        </p:spPr>
        <p:txBody>
          <a:bodyPr/>
          <a:lstStyle/>
          <a:p>
            <a:fld id="{71E18B90-54F7-4647-8346-3FA1D6ECE98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5DBF8-14FC-C006-6629-F8C6A9912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25143" y="0"/>
            <a:ext cx="6966856" cy="68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89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FD3B-122A-F668-FD26-08083472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4"/>
            <a:ext cx="4834812" cy="1325563"/>
          </a:xfrm>
        </p:spPr>
        <p:txBody>
          <a:bodyPr/>
          <a:lstStyle/>
          <a:p>
            <a:r>
              <a:rPr lang="en-US" dirty="0"/>
              <a:t>Aggregated results using impedance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3335B-6FCC-72AE-3E9D-CAC428788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7100" y="6353752"/>
            <a:ext cx="2743200" cy="365125"/>
          </a:xfrm>
        </p:spPr>
        <p:txBody>
          <a:bodyPr/>
          <a:lstStyle/>
          <a:p>
            <a:fld id="{71E18B90-54F7-4647-8346-3FA1D6ECE985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5DBF8-14FC-C006-6629-F8C6A9912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25143" y="0"/>
            <a:ext cx="6966857" cy="686733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8F31CD-3973-C3AA-E895-FB1AD24D8D9B}"/>
              </a:ext>
            </a:extLst>
          </p:cNvPr>
          <p:cNvSpPr/>
          <p:nvPr/>
        </p:nvSpPr>
        <p:spPr>
          <a:xfrm>
            <a:off x="5561046" y="3564294"/>
            <a:ext cx="1726163" cy="1427584"/>
          </a:xfrm>
          <a:prstGeom prst="ellips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9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9EA72-BA26-6D5B-E54E-A88EF970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C1177-08FA-42FA-F670-09A7DDB52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BikewaySim</a:t>
            </a:r>
            <a:r>
              <a:rPr lang="en-US" dirty="0"/>
              <a:t> is an opensource shortest path calculator for cycling</a:t>
            </a:r>
          </a:p>
          <a:p>
            <a:r>
              <a:rPr lang="en-US" dirty="0" err="1"/>
              <a:t>BikewaySim</a:t>
            </a:r>
            <a:r>
              <a:rPr lang="en-US" dirty="0"/>
              <a:t> can measure change in impedance from new infrastructure</a:t>
            </a:r>
          </a:p>
          <a:p>
            <a:pPr lvl="1"/>
            <a:r>
              <a:rPr lang="en-US" dirty="0"/>
              <a:t>Planners and engineers can rank projects</a:t>
            </a:r>
          </a:p>
          <a:p>
            <a:r>
              <a:rPr lang="en-US" dirty="0"/>
              <a:t>Need calibration methods for:</a:t>
            </a:r>
          </a:p>
          <a:p>
            <a:pPr lvl="1"/>
            <a:r>
              <a:rPr lang="en-US" dirty="0"/>
              <a:t>Trajectory data</a:t>
            </a:r>
          </a:p>
          <a:p>
            <a:pPr lvl="1"/>
            <a:r>
              <a:rPr lang="en-US" dirty="0"/>
              <a:t>Aggregated data</a:t>
            </a:r>
          </a:p>
          <a:p>
            <a:pPr lvl="1"/>
            <a:r>
              <a:rPr lang="en-US" dirty="0"/>
              <a:t>Stated preferences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915A0-289A-AD41-3383-6CF05C9A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7292D2F3-8EC4-72DF-3626-B846B4802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638" y="2868397"/>
            <a:ext cx="3973286" cy="3973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AC86F-6787-F65F-5BBF-7D4447B5FFE4}"/>
              </a:ext>
            </a:extLst>
          </p:cNvPr>
          <p:cNvSpPr txBox="1"/>
          <p:nvPr/>
        </p:nvSpPr>
        <p:spPr>
          <a:xfrm>
            <a:off x="8419322" y="2952376"/>
            <a:ext cx="2934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BikewaySim</a:t>
            </a:r>
            <a:r>
              <a:rPr lang="en-US" dirty="0"/>
              <a:t> Code Link: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23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074CF-1A3E-5D6B-B0D6-FFE71B58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Impedance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5FCBA-026C-3022-CD07-A242E12C0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Typically represented by travel time, not sufficient for cycling</a:t>
            </a:r>
          </a:p>
          <a:p>
            <a:r>
              <a:rPr lang="en-US" dirty="0"/>
              <a:t>Cyclists’ show preferences for certain road attributes:</a:t>
            </a:r>
          </a:p>
          <a:p>
            <a:pPr lvl="1"/>
            <a:r>
              <a:rPr lang="en-US" dirty="0"/>
              <a:t>Bike infrastructure, slow speed streets, traffic signals</a:t>
            </a:r>
          </a:p>
          <a:p>
            <a:r>
              <a:rPr lang="en-US" dirty="0"/>
              <a:t>And avoidance of other attributes:</a:t>
            </a:r>
          </a:p>
          <a:p>
            <a:pPr lvl="1"/>
            <a:r>
              <a:rPr lang="en-US" dirty="0"/>
              <a:t>Turns, hills, busy roads, distance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200" dirty="0"/>
              <a:t>Hood, J., E. </a:t>
            </a:r>
            <a:r>
              <a:rPr lang="en-US" sz="1200" dirty="0" err="1"/>
              <a:t>Sall</a:t>
            </a:r>
            <a:r>
              <a:rPr lang="en-US" sz="1200" dirty="0"/>
              <a:t>, and B. Charlton. A GPS-based bicycle route choice model for San Francisco. Transportation Letters, 2013.</a:t>
            </a:r>
          </a:p>
          <a:p>
            <a:pPr marL="0" indent="0">
              <a:buNone/>
            </a:pPr>
            <a:r>
              <a:rPr lang="en-US" sz="1200" dirty="0"/>
              <a:t>Fitch, D. T., and S. L. Handy. Road environments and bicyclist route choice: The cases of Davis and San Francisco, CA. Journal of Transport Geography, 2020.</a:t>
            </a:r>
          </a:p>
          <a:p>
            <a:pPr marL="0" indent="0">
              <a:buNone/>
            </a:pPr>
            <a:r>
              <a:rPr lang="en-US" sz="1200" dirty="0" err="1"/>
              <a:t>Menghini</a:t>
            </a:r>
            <a:r>
              <a:rPr lang="en-US" sz="1200" dirty="0"/>
              <a:t>, G., N. Carrasco, </a:t>
            </a:r>
            <a:r>
              <a:rPr lang="en-US" sz="1200" dirty="0" err="1"/>
              <a:t>Schüssler</a:t>
            </a:r>
            <a:r>
              <a:rPr lang="en-US" sz="1200" dirty="0"/>
              <a:t>, and K. </a:t>
            </a:r>
            <a:r>
              <a:rPr lang="en-US" sz="1200" dirty="0" err="1"/>
              <a:t>Axhausen</a:t>
            </a:r>
            <a:r>
              <a:rPr lang="en-US" sz="1200" dirty="0"/>
              <a:t>. Route choice of cyclists in Zurich. Transportation Research Part A, 2010.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54CC8-4F1A-FC7B-6D89-348028FA3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2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0EDC-3FE0-32B3-AC28-C3768E5F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Questions/Suggestions?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85331-B15A-E914-6045-77FB1C811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8CA00-4F33-7812-FF2D-6FB7A9BA7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88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678B-B13B-46F6-B749-480C98D0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impedance function 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364EAC-EB67-46A2-8186-FCE51DF852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Where: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the impedance to traverse link </a:t>
                </a:r>
                <a:r>
                  <a:rPr lang="en-US" dirty="0" err="1"/>
                  <a:t>i</a:t>
                </a:r>
                <a:r>
                  <a:rPr lang="en-US" dirty="0"/>
                  <a:t> in units of time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length of link </a:t>
                </a:r>
                <a:r>
                  <a:rPr lang="en-US" dirty="0" err="1"/>
                  <a:t>i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: assumed average cyclist speed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attribute specific impedance coefficient, k, for link </a:t>
                </a:r>
                <a:r>
                  <a:rPr lang="en-US" dirty="0" err="1"/>
                  <a:t>i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link attribute, k, for link </a:t>
                </a:r>
                <a:r>
                  <a:rPr lang="en-US" dirty="0" err="1"/>
                  <a:t>i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Path/route impedance = sum of link impedances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364EAC-EB67-46A2-8186-FCE51DF852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4012" b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0D61E-C78D-4332-9BFC-96500275B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3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678B-B13B-46F6-B749-480C98D0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impedance function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364EAC-EB67-46A2-8186-FCE51DF852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Where: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the impedance to traverse link </a:t>
                </a:r>
                <a:r>
                  <a:rPr lang="en-US" dirty="0" err="1"/>
                  <a:t>i</a:t>
                </a:r>
                <a:r>
                  <a:rPr lang="en-US" dirty="0"/>
                  <a:t> in units of time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length of link </a:t>
                </a:r>
                <a:r>
                  <a:rPr lang="en-US" dirty="0" err="1"/>
                  <a:t>i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: assumed average cyclist speed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attribute specific impedance coefficient, k, for link </a:t>
                </a:r>
                <a:r>
                  <a:rPr lang="en-US" dirty="0" err="1"/>
                  <a:t>i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link attribute, k, for link </a:t>
                </a:r>
                <a:r>
                  <a:rPr lang="en-US" dirty="0" err="1"/>
                  <a:t>i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Path/route impedance = sum of link impedances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364EAC-EB67-46A2-8186-FCE51DF852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4012" b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0D61E-C78D-4332-9BFC-96500275B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D550DB-B79E-2673-87A7-208C583FB980}"/>
              </a:ext>
            </a:extLst>
          </p:cNvPr>
          <p:cNvSpPr/>
          <p:nvPr/>
        </p:nvSpPr>
        <p:spPr>
          <a:xfrm>
            <a:off x="5769865" y="1825624"/>
            <a:ext cx="1630772" cy="10638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608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6ED2F1-68F0-941C-CC87-C1542F80528F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016086" y="3230900"/>
            <a:ext cx="775370" cy="19810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9D9E11-E9E8-8A29-4D19-0A9A72EF7E2B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016086" y="4966393"/>
            <a:ext cx="775370" cy="563153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737217E-E3CD-F240-F326-FF5E8745665A}"/>
              </a:ext>
            </a:extLst>
          </p:cNvPr>
          <p:cNvSpPr/>
          <p:nvPr/>
        </p:nvSpPr>
        <p:spPr>
          <a:xfrm>
            <a:off x="4657436" y="3035595"/>
            <a:ext cx="2324203" cy="2324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Calibration Process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A4FC4C-9F5B-AFE7-9119-119942DD39F6}"/>
              </a:ext>
            </a:extLst>
          </p:cNvPr>
          <p:cNvSpPr/>
          <p:nvPr/>
        </p:nvSpPr>
        <p:spPr>
          <a:xfrm>
            <a:off x="8175914" y="3634543"/>
            <a:ext cx="3584864" cy="112630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Impedance Functions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701FDB-42F9-EFF2-F548-8A2BC2788433}"/>
              </a:ext>
            </a:extLst>
          </p:cNvPr>
          <p:cNvCxnSpPr>
            <a:cxnSpLocks/>
            <a:stCxn id="27" idx="6"/>
          </p:cNvCxnSpPr>
          <p:nvPr/>
        </p:nvCxnSpPr>
        <p:spPr>
          <a:xfrm>
            <a:off x="6981639" y="4197697"/>
            <a:ext cx="1065081" cy="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28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C36-3EED-93E2-0759-0FA66DD8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impedance functions?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2F7B-6AED-8910-4021-1DB4FD9C1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E18B90-54F7-4647-8346-3FA1D6ECE98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9F899-8B9C-C72F-9665-E8EECB976ACA}"/>
              </a:ext>
            </a:extLst>
          </p:cNvPr>
          <p:cNvSpPr/>
          <p:nvPr/>
        </p:nvSpPr>
        <p:spPr>
          <a:xfrm>
            <a:off x="431222" y="4966393"/>
            <a:ext cx="3584864" cy="1126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 Data with Attribute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C4FE-47B2-4C22-761C-922851464B6A}"/>
              </a:ext>
            </a:extLst>
          </p:cNvPr>
          <p:cNvGrpSpPr/>
          <p:nvPr/>
        </p:nvGrpSpPr>
        <p:grpSpPr>
          <a:xfrm>
            <a:off x="431222" y="1739804"/>
            <a:ext cx="3584864" cy="2982191"/>
            <a:chOff x="306532" y="4225012"/>
            <a:chExt cx="3584864" cy="2982191"/>
          </a:xfrm>
          <a:solidFill>
            <a:schemeClr val="bg2">
              <a:lumMod val="5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739E54-1D02-FCB2-7325-01D2417A07AF}"/>
                </a:ext>
              </a:extLst>
            </p:cNvPr>
            <p:cNvSpPr/>
            <p:nvPr/>
          </p:nvSpPr>
          <p:spPr>
            <a:xfrm>
              <a:off x="306532" y="4225012"/>
              <a:ext cx="3584864" cy="2982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/>
                <a:t>Cycling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78D64-6228-3698-054A-D25109C64051}"/>
                </a:ext>
              </a:extLst>
            </p:cNvPr>
            <p:cNvSpPr txBox="1"/>
            <p:nvPr/>
          </p:nvSpPr>
          <p:spPr>
            <a:xfrm>
              <a:off x="618042" y="4733684"/>
              <a:ext cx="2961844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Observed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Bicycle Volume Counts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GPS Trajectory Data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Potential Cyclists: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Stated Preferences for Cycling Facilities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69459F4-9C56-F6C2-B960-A685FF4FAC3B}"/>
              </a:ext>
            </a:extLst>
          </p:cNvPr>
          <p:cNvSpPr/>
          <p:nvPr/>
        </p:nvSpPr>
        <p:spPr>
          <a:xfrm>
            <a:off x="450868" y="2630658"/>
            <a:ext cx="3545572" cy="3094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3D5F716-A0EA-2C46-8EB3-AA5F4B55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52149"/>
            <a:ext cx="6205655" cy="58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9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96CB8EA6D0F649A2C8E970BD77241F" ma:contentTypeVersion="14" ma:contentTypeDescription="Create a new document." ma:contentTypeScope="" ma:versionID="656aaf2b73e3a7e87312260879618678">
  <xsd:schema xmlns:xsd="http://www.w3.org/2001/XMLSchema" xmlns:xs="http://www.w3.org/2001/XMLSchema" xmlns:p="http://schemas.microsoft.com/office/2006/metadata/properties" xmlns:ns3="6aaa481c-ed8c-44af-b5b2-60a72d0ab54d" xmlns:ns4="9b308261-d6ee-4511-b064-1e2e6426512c" targetNamespace="http://schemas.microsoft.com/office/2006/metadata/properties" ma:root="true" ma:fieldsID="499b201d9b72a75d18e4bf10d3cc397a" ns3:_="" ns4:_="">
    <xsd:import namespace="6aaa481c-ed8c-44af-b5b2-60a72d0ab54d"/>
    <xsd:import namespace="9b308261-d6ee-4511-b064-1e2e6426512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a481c-ed8c-44af-b5b2-60a72d0ab54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08261-d6ee-4511-b064-1e2e642651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3DED13-E42C-463B-98C4-98745325D4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DE23E9-8D17-4F72-8867-FC9C1AD39B9E}">
  <ds:schemaRefs>
    <ds:schemaRef ds:uri="6aaa481c-ed8c-44af-b5b2-60a72d0ab54d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9b308261-d6ee-4511-b064-1e2e6426512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02A1966-BC4D-4BAF-B969-1E8DA6A588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aa481c-ed8c-44af-b5b2-60a72d0ab54d"/>
    <ds:schemaRef ds:uri="9b308261-d6ee-4511-b064-1e2e642651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19433</TotalTime>
  <Words>2489</Words>
  <Application>Microsoft Macintosh PowerPoint</Application>
  <PresentationFormat>Widescreen</PresentationFormat>
  <Paragraphs>782</Paragraphs>
  <Slides>50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Times New Roman</vt:lpstr>
      <vt:lpstr>Office Theme</vt:lpstr>
      <vt:lpstr>BikewaySim:  Using impedance to estimate improvement in perceived safety from new cycling infrastructure</vt:lpstr>
      <vt:lpstr>Need for better cycling infrastructure in the U.S.</vt:lpstr>
      <vt:lpstr>We already have good bike design guidelines</vt:lpstr>
      <vt:lpstr>Introducing BikewaySim</vt:lpstr>
      <vt:lpstr>Link Impedance</vt:lpstr>
      <vt:lpstr>Desired impedance function form</vt:lpstr>
      <vt:lpstr>Desired impedance function form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How to calibrate impedance functions?</vt:lpstr>
      <vt:lpstr>Three uses of impedance functions</vt:lpstr>
      <vt:lpstr>Example impedance function</vt:lpstr>
      <vt:lpstr>Three uses of impedance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Aggregated results using impedance</vt:lpstr>
      <vt:lpstr>Network Improvement</vt:lpstr>
      <vt:lpstr>Aggregated results after improvement</vt:lpstr>
      <vt:lpstr>Aggregated results using impedance</vt:lpstr>
      <vt:lpstr>Conclusion</vt:lpstr>
      <vt:lpstr>Questions/Suggestions?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 Passmore</dc:creator>
  <cp:lastModifiedBy>Reid Passmore</cp:lastModifiedBy>
  <cp:revision>25</cp:revision>
  <dcterms:created xsi:type="dcterms:W3CDTF">2021-11-10T19:47:15Z</dcterms:created>
  <dcterms:modified xsi:type="dcterms:W3CDTF">2022-05-27T08:04:07Z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0x0101005896CB8EA6D0F649A2C8E970BD77241F</vt:lpwstr>
  </property>
</Properties>
</file>