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24"/>
  </p:notesMasterIdLst>
  <p:handoutMasterIdLst>
    <p:handoutMasterId r:id="rId25"/>
  </p:handoutMasterIdLst>
  <p:sldIdLst>
    <p:sldId id="1788" r:id="rId5"/>
    <p:sldId id="2132" r:id="rId6"/>
    <p:sldId id="1066" r:id="rId7"/>
    <p:sldId id="2133" r:id="rId8"/>
    <p:sldId id="2135" r:id="rId9"/>
    <p:sldId id="2144" r:id="rId10"/>
    <p:sldId id="2146" r:id="rId11"/>
    <p:sldId id="2137" r:id="rId12"/>
    <p:sldId id="2138" r:id="rId13"/>
    <p:sldId id="2140" r:id="rId14"/>
    <p:sldId id="2131" r:id="rId15"/>
    <p:sldId id="2141" r:id="rId16"/>
    <p:sldId id="2142" r:id="rId17"/>
    <p:sldId id="2148" r:id="rId18"/>
    <p:sldId id="2147" r:id="rId19"/>
    <p:sldId id="2149" r:id="rId20"/>
    <p:sldId id="2150" r:id="rId21"/>
    <p:sldId id="2145" r:id="rId22"/>
    <p:sldId id="2123"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2" userDrawn="1">
          <p15:clr>
            <a:srgbClr val="A4A3A4"/>
          </p15:clr>
        </p15:guide>
        <p15:guide id="2" pos="4219" userDrawn="1">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perling" initials="DS" lastIdx="8" clrIdx="0"/>
  <p:cmAuthor id="1" name="Katie" initials="K" lastIdx="1" clrIdx="1"/>
  <p:cmAuthor id="2" name="Mokhtarian, Patricia L" initials="MPL" lastIdx="13" clrIdx="2">
    <p:extLst>
      <p:ext uri="{19B8F6BF-5375-455C-9EA6-DF929625EA0E}">
        <p15:presenceInfo xmlns:p15="http://schemas.microsoft.com/office/powerpoint/2012/main" userId="S-1-5-21-1177238915-2111687655-1060284298-830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B4361"/>
    <a:srgbClr val="4E81BD"/>
    <a:srgbClr val="7030A0"/>
    <a:srgbClr val="CC9900"/>
    <a:srgbClr val="7A8183"/>
    <a:srgbClr val="425975"/>
    <a:srgbClr val="FFAFAF"/>
    <a:srgbClr val="FF898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autoAdjust="0"/>
    <p:restoredTop sz="84385" autoAdjust="0"/>
  </p:normalViewPr>
  <p:slideViewPr>
    <p:cSldViewPr snapToGrid="0">
      <p:cViewPr varScale="1">
        <p:scale>
          <a:sx n="94" d="100"/>
          <a:sy n="94" d="100"/>
        </p:scale>
        <p:origin x="904" y="184"/>
      </p:cViewPr>
      <p:guideLst>
        <p:guide orient="horz" pos="902"/>
        <p:guide pos="4219"/>
      </p:guideLst>
    </p:cSldViewPr>
  </p:slideViewPr>
  <p:outlineViewPr>
    <p:cViewPr>
      <p:scale>
        <a:sx n="33" d="100"/>
        <a:sy n="33" d="100"/>
      </p:scale>
      <p:origin x="36"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8" d="100"/>
          <a:sy n="48" d="100"/>
        </p:scale>
        <p:origin x="2621" y="53"/>
      </p:cViewPr>
      <p:guideLst>
        <p:guide orient="horz" pos="3025"/>
        <p:guide pos="2305"/>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tian Wu" userId="bfa4b7d9-c7fd-478f-9bb1-80267d9f5d1d" providerId="ADAL" clId="{D9A95CC3-2064-D348-A559-D029A89C1752}"/>
    <pc:docChg chg="undo custSel addSld delSld modSld sldOrd">
      <pc:chgData name="Xiatian Wu" userId="bfa4b7d9-c7fd-478f-9bb1-80267d9f5d1d" providerId="ADAL" clId="{D9A95CC3-2064-D348-A559-D029A89C1752}" dt="2021-01-21T08:00:36.179" v="8047" actId="20577"/>
      <pc:docMkLst>
        <pc:docMk/>
      </pc:docMkLst>
      <pc:sldChg chg="add del">
        <pc:chgData name="Xiatian Wu" userId="bfa4b7d9-c7fd-478f-9bb1-80267d9f5d1d" providerId="ADAL" clId="{D9A95CC3-2064-D348-A559-D029A89C1752}" dt="2021-01-20T04:51:19.093" v="223" actId="2696"/>
        <pc:sldMkLst>
          <pc:docMk/>
          <pc:sldMk cId="220864835" sldId="1060"/>
        </pc:sldMkLst>
      </pc:sldChg>
      <pc:sldChg chg="add del">
        <pc:chgData name="Xiatian Wu" userId="bfa4b7d9-c7fd-478f-9bb1-80267d9f5d1d" providerId="ADAL" clId="{D9A95CC3-2064-D348-A559-D029A89C1752}" dt="2021-01-20T04:51:19.138" v="225" actId="2696"/>
        <pc:sldMkLst>
          <pc:docMk/>
          <pc:sldMk cId="458387855" sldId="1061"/>
        </pc:sldMkLst>
      </pc:sldChg>
      <pc:sldChg chg="modSp add">
        <pc:chgData name="Xiatian Wu" userId="bfa4b7d9-c7fd-478f-9bb1-80267d9f5d1d" providerId="ADAL" clId="{D9A95CC3-2064-D348-A559-D029A89C1752}" dt="2021-01-21T06:01:54.334" v="6825" actId="20577"/>
        <pc:sldMkLst>
          <pc:docMk/>
          <pc:sldMk cId="355109878" sldId="1066"/>
        </pc:sldMkLst>
        <pc:spChg chg="mod">
          <ac:chgData name="Xiatian Wu" userId="bfa4b7d9-c7fd-478f-9bb1-80267d9f5d1d" providerId="ADAL" clId="{D9A95CC3-2064-D348-A559-D029A89C1752}" dt="2021-01-21T04:48:30.463" v="5124" actId="20577"/>
          <ac:spMkLst>
            <pc:docMk/>
            <pc:sldMk cId="355109878" sldId="1066"/>
            <ac:spMk id="2" creationId="{00000000-0000-0000-0000-000000000000}"/>
          </ac:spMkLst>
        </pc:spChg>
        <pc:spChg chg="mod">
          <ac:chgData name="Xiatian Wu" userId="bfa4b7d9-c7fd-478f-9bb1-80267d9f5d1d" providerId="ADAL" clId="{D9A95CC3-2064-D348-A559-D029A89C1752}" dt="2021-01-21T06:01:54.334" v="6825" actId="20577"/>
          <ac:spMkLst>
            <pc:docMk/>
            <pc:sldMk cId="355109878" sldId="1066"/>
            <ac:spMk id="7" creationId="{A7A7A244-11B3-7D4B-95C0-F572666ED0F9}"/>
          </ac:spMkLst>
        </pc:spChg>
      </pc:sldChg>
      <pc:sldChg chg="addSp delSp modSp">
        <pc:chgData name="Xiatian Wu" userId="bfa4b7d9-c7fd-478f-9bb1-80267d9f5d1d" providerId="ADAL" clId="{D9A95CC3-2064-D348-A559-D029A89C1752}" dt="2021-01-21T06:27:37.024" v="7664" actId="20577"/>
        <pc:sldMkLst>
          <pc:docMk/>
          <pc:sldMk cId="69603201" sldId="1788"/>
        </pc:sldMkLst>
        <pc:spChg chg="mod">
          <ac:chgData name="Xiatian Wu" userId="bfa4b7d9-c7fd-478f-9bb1-80267d9f5d1d" providerId="ADAL" clId="{D9A95CC3-2064-D348-A559-D029A89C1752}" dt="2021-01-20T04:49:12.881" v="150" actId="1036"/>
          <ac:spMkLst>
            <pc:docMk/>
            <pc:sldMk cId="69603201" sldId="1788"/>
            <ac:spMk id="3" creationId="{51E21293-DFD4-49CF-922B-7E5AF6E186F3}"/>
          </ac:spMkLst>
        </pc:spChg>
        <pc:spChg chg="mod">
          <ac:chgData name="Xiatian Wu" userId="bfa4b7d9-c7fd-478f-9bb1-80267d9f5d1d" providerId="ADAL" clId="{D9A95CC3-2064-D348-A559-D029A89C1752}" dt="2021-01-20T04:49:43.257" v="154" actId="113"/>
          <ac:spMkLst>
            <pc:docMk/>
            <pc:sldMk cId="69603201" sldId="1788"/>
            <ac:spMk id="4" creationId="{D4D515C5-DB51-42CE-818B-74E8C89BD405}"/>
          </ac:spMkLst>
        </pc:spChg>
        <pc:spChg chg="mod">
          <ac:chgData name="Xiatian Wu" userId="bfa4b7d9-c7fd-478f-9bb1-80267d9f5d1d" providerId="ADAL" clId="{D9A95CC3-2064-D348-A559-D029A89C1752}" dt="2021-01-21T06:27:37.024" v="7664" actId="20577"/>
          <ac:spMkLst>
            <pc:docMk/>
            <pc:sldMk cId="69603201" sldId="1788"/>
            <ac:spMk id="16" creationId="{26673DEA-F12D-CA4A-A613-2C590A1B2135}"/>
          </ac:spMkLst>
        </pc:spChg>
        <pc:grpChg chg="del">
          <ac:chgData name="Xiatian Wu" userId="bfa4b7d9-c7fd-478f-9bb1-80267d9f5d1d" providerId="ADAL" clId="{D9A95CC3-2064-D348-A559-D029A89C1752}" dt="2021-01-20T04:42:57.823" v="1" actId="478"/>
          <ac:grpSpMkLst>
            <pc:docMk/>
            <pc:sldMk cId="69603201" sldId="1788"/>
            <ac:grpSpMk id="13" creationId="{0BACBE03-6E43-41C7-AB8D-B81F74A6FEE5}"/>
          </ac:grpSpMkLst>
        </pc:grpChg>
        <pc:picChg chg="add del mod">
          <ac:chgData name="Xiatian Wu" userId="bfa4b7d9-c7fd-478f-9bb1-80267d9f5d1d" providerId="ADAL" clId="{D9A95CC3-2064-D348-A559-D029A89C1752}" dt="2021-01-20T05:23:43.104" v="1092" actId="478"/>
          <ac:picMkLst>
            <pc:docMk/>
            <pc:sldMk cId="69603201" sldId="1788"/>
            <ac:picMk id="12" creationId="{6707AD8E-6D18-314F-A310-DE7DCBF1281D}"/>
          </ac:picMkLst>
        </pc:picChg>
        <pc:picChg chg="add del mod">
          <ac:chgData name="Xiatian Wu" userId="bfa4b7d9-c7fd-478f-9bb1-80267d9f5d1d" providerId="ADAL" clId="{D9A95CC3-2064-D348-A559-D029A89C1752}" dt="2021-01-20T05:23:43.104" v="1092" actId="478"/>
          <ac:picMkLst>
            <pc:docMk/>
            <pc:sldMk cId="69603201" sldId="1788"/>
            <ac:picMk id="19" creationId="{B298B976-0CDF-F646-A012-F5E4846F2745}"/>
          </ac:picMkLst>
        </pc:picChg>
        <pc:picChg chg="add del mod">
          <ac:chgData name="Xiatian Wu" userId="bfa4b7d9-c7fd-478f-9bb1-80267d9f5d1d" providerId="ADAL" clId="{D9A95CC3-2064-D348-A559-D029A89C1752}" dt="2021-01-20T05:23:43.104" v="1092" actId="478"/>
          <ac:picMkLst>
            <pc:docMk/>
            <pc:sldMk cId="69603201" sldId="1788"/>
            <ac:picMk id="20" creationId="{026F445B-5C31-AF43-A99D-04AF47A3D363}"/>
          </ac:picMkLst>
        </pc:picChg>
        <pc:picChg chg="add mod">
          <ac:chgData name="Xiatian Wu" userId="bfa4b7d9-c7fd-478f-9bb1-80267d9f5d1d" providerId="ADAL" clId="{D9A95CC3-2064-D348-A559-D029A89C1752}" dt="2021-01-21T01:08:24.800" v="4946" actId="1076"/>
          <ac:picMkLst>
            <pc:docMk/>
            <pc:sldMk cId="69603201" sldId="1788"/>
            <ac:picMk id="21" creationId="{B298B976-0CDF-F646-A012-F5E4846F2745}"/>
          </ac:picMkLst>
        </pc:picChg>
        <pc:picChg chg="add mod">
          <ac:chgData name="Xiatian Wu" userId="bfa4b7d9-c7fd-478f-9bb1-80267d9f5d1d" providerId="ADAL" clId="{D9A95CC3-2064-D348-A559-D029A89C1752}" dt="2021-01-20T05:23:50.110" v="1094" actId="1076"/>
          <ac:picMkLst>
            <pc:docMk/>
            <pc:sldMk cId="69603201" sldId="1788"/>
            <ac:picMk id="22" creationId="{9D99BA90-28E1-C945-868D-069D27D30B3A}"/>
          </ac:picMkLst>
        </pc:picChg>
        <pc:picChg chg="add mod">
          <ac:chgData name="Xiatian Wu" userId="bfa4b7d9-c7fd-478f-9bb1-80267d9f5d1d" providerId="ADAL" clId="{D9A95CC3-2064-D348-A559-D029A89C1752}" dt="2021-01-20T05:23:50.110" v="1094" actId="1076"/>
          <ac:picMkLst>
            <pc:docMk/>
            <pc:sldMk cId="69603201" sldId="1788"/>
            <ac:picMk id="23" creationId="{82EE7701-3B0A-6344-B197-F35B966AE4EC}"/>
          </ac:picMkLst>
        </pc:picChg>
        <pc:picChg chg="add mod">
          <ac:chgData name="Xiatian Wu" userId="bfa4b7d9-c7fd-478f-9bb1-80267d9f5d1d" providerId="ADAL" clId="{D9A95CC3-2064-D348-A559-D029A89C1752}" dt="2021-01-20T05:23:50.110" v="1094" actId="1076"/>
          <ac:picMkLst>
            <pc:docMk/>
            <pc:sldMk cId="69603201" sldId="1788"/>
            <ac:picMk id="24" creationId="{DB73F86D-73F1-1040-8326-05B70F74A630}"/>
          </ac:picMkLst>
        </pc:picChg>
      </pc:sldChg>
      <pc:sldChg chg="add del">
        <pc:chgData name="Xiatian Wu" userId="bfa4b7d9-c7fd-478f-9bb1-80267d9f5d1d" providerId="ADAL" clId="{D9A95CC3-2064-D348-A559-D029A89C1752}" dt="2021-01-20T04:51:19.115" v="224" actId="2696"/>
        <pc:sldMkLst>
          <pc:docMk/>
          <pc:sldMk cId="901587062" sldId="2035"/>
        </pc:sldMkLst>
      </pc:sldChg>
      <pc:sldChg chg="addSp delSp modSp">
        <pc:chgData name="Xiatian Wu" userId="bfa4b7d9-c7fd-478f-9bb1-80267d9f5d1d" providerId="ADAL" clId="{D9A95CC3-2064-D348-A559-D029A89C1752}" dt="2021-01-21T06:21:44.107" v="7620" actId="20577"/>
        <pc:sldMkLst>
          <pc:docMk/>
          <pc:sldMk cId="1202818561" sldId="2123"/>
        </pc:sldMkLst>
        <pc:spChg chg="mod">
          <ac:chgData name="Xiatian Wu" userId="bfa4b7d9-c7fd-478f-9bb1-80267d9f5d1d" providerId="ADAL" clId="{D9A95CC3-2064-D348-A559-D029A89C1752}" dt="2021-01-21T06:21:44.107" v="7620" actId="20577"/>
          <ac:spMkLst>
            <pc:docMk/>
            <pc:sldMk cId="1202818561" sldId="2123"/>
            <ac:spMk id="13" creationId="{00000000-0000-0000-0000-000000000000}"/>
          </ac:spMkLst>
        </pc:spChg>
        <pc:grpChg chg="del mod">
          <ac:chgData name="Xiatian Wu" userId="bfa4b7d9-c7fd-478f-9bb1-80267d9f5d1d" providerId="ADAL" clId="{D9A95CC3-2064-D348-A559-D029A89C1752}" dt="2021-01-20T13:54:34.891" v="3720" actId="478"/>
          <ac:grpSpMkLst>
            <pc:docMk/>
            <pc:sldMk cId="1202818561" sldId="2123"/>
            <ac:grpSpMk id="12" creationId="{B25C7DD5-98B6-9041-A3C2-4BB96AEF5AD8}"/>
          </ac:grpSpMkLst>
        </pc:grpChg>
        <pc:picChg chg="add mod">
          <ac:chgData name="Xiatian Wu" userId="bfa4b7d9-c7fd-478f-9bb1-80267d9f5d1d" providerId="ADAL" clId="{D9A95CC3-2064-D348-A559-D029A89C1752}" dt="2021-01-20T13:56:12.370" v="3746"/>
          <ac:picMkLst>
            <pc:docMk/>
            <pc:sldMk cId="1202818561" sldId="2123"/>
            <ac:picMk id="15" creationId="{F6C32C94-2CB8-5147-ABBC-0FF8C0411167}"/>
          </ac:picMkLst>
        </pc:picChg>
        <pc:picChg chg="add">
          <ac:chgData name="Xiatian Wu" userId="bfa4b7d9-c7fd-478f-9bb1-80267d9f5d1d" providerId="ADAL" clId="{D9A95CC3-2064-D348-A559-D029A89C1752}" dt="2021-01-20T13:54:36.396" v="3721"/>
          <ac:picMkLst>
            <pc:docMk/>
            <pc:sldMk cId="1202818561" sldId="2123"/>
            <ac:picMk id="16" creationId="{6BAA4BD5-E5E0-4041-ACBB-7B6210772337}"/>
          </ac:picMkLst>
        </pc:picChg>
        <pc:picChg chg="add">
          <ac:chgData name="Xiatian Wu" userId="bfa4b7d9-c7fd-478f-9bb1-80267d9f5d1d" providerId="ADAL" clId="{D9A95CC3-2064-D348-A559-D029A89C1752}" dt="2021-01-20T13:54:36.396" v="3721"/>
          <ac:picMkLst>
            <pc:docMk/>
            <pc:sldMk cId="1202818561" sldId="2123"/>
            <ac:picMk id="17" creationId="{F4E207CB-ECC7-8246-A8F0-CD50AAB99CD6}"/>
          </ac:picMkLst>
        </pc:picChg>
        <pc:picChg chg="add">
          <ac:chgData name="Xiatian Wu" userId="bfa4b7d9-c7fd-478f-9bb1-80267d9f5d1d" providerId="ADAL" clId="{D9A95CC3-2064-D348-A559-D029A89C1752}" dt="2021-01-20T13:54:36.396" v="3721"/>
          <ac:picMkLst>
            <pc:docMk/>
            <pc:sldMk cId="1202818561" sldId="2123"/>
            <ac:picMk id="18" creationId="{8A262BB4-E62E-B343-83AD-56B34A93695A}"/>
          </ac:picMkLst>
        </pc:picChg>
      </pc:sldChg>
      <pc:sldChg chg="add del">
        <pc:chgData name="Xiatian Wu" userId="bfa4b7d9-c7fd-478f-9bb1-80267d9f5d1d" providerId="ADAL" clId="{D9A95CC3-2064-D348-A559-D029A89C1752}" dt="2021-01-20T04:51:19.071" v="222" actId="2696"/>
        <pc:sldMkLst>
          <pc:docMk/>
          <pc:sldMk cId="2812814712" sldId="2124"/>
        </pc:sldMkLst>
      </pc:sldChg>
      <pc:sldChg chg="add del">
        <pc:chgData name="Xiatian Wu" userId="bfa4b7d9-c7fd-478f-9bb1-80267d9f5d1d" providerId="ADAL" clId="{D9A95CC3-2064-D348-A559-D029A89C1752}" dt="2021-01-20T04:51:18.972" v="218" actId="2696"/>
        <pc:sldMkLst>
          <pc:docMk/>
          <pc:sldMk cId="1320022502" sldId="2125"/>
        </pc:sldMkLst>
      </pc:sldChg>
      <pc:sldChg chg="add del">
        <pc:chgData name="Xiatian Wu" userId="bfa4b7d9-c7fd-478f-9bb1-80267d9f5d1d" providerId="ADAL" clId="{D9A95CC3-2064-D348-A559-D029A89C1752}" dt="2021-01-20T04:51:18.884" v="216" actId="2696"/>
        <pc:sldMkLst>
          <pc:docMk/>
          <pc:sldMk cId="3399778125" sldId="2126"/>
        </pc:sldMkLst>
      </pc:sldChg>
      <pc:sldChg chg="add del">
        <pc:chgData name="Xiatian Wu" userId="bfa4b7d9-c7fd-478f-9bb1-80267d9f5d1d" providerId="ADAL" clId="{D9A95CC3-2064-D348-A559-D029A89C1752}" dt="2021-01-20T04:51:18.682" v="209" actId="2696"/>
        <pc:sldMkLst>
          <pc:docMk/>
          <pc:sldMk cId="1608473961" sldId="2129"/>
        </pc:sldMkLst>
      </pc:sldChg>
      <pc:sldChg chg="addSp delSp modSp add del">
        <pc:chgData name="Xiatian Wu" userId="bfa4b7d9-c7fd-478f-9bb1-80267d9f5d1d" providerId="ADAL" clId="{D9A95CC3-2064-D348-A559-D029A89C1752}" dt="2021-01-20T13:07:39.464" v="3198"/>
        <pc:sldMkLst>
          <pc:docMk/>
          <pc:sldMk cId="3413781666" sldId="2131"/>
        </pc:sldMkLst>
        <pc:spChg chg="mod">
          <ac:chgData name="Xiatian Wu" userId="bfa4b7d9-c7fd-478f-9bb1-80267d9f5d1d" providerId="ADAL" clId="{D9A95CC3-2064-D348-A559-D029A89C1752}" dt="2021-01-20T13:07:39.464" v="3198"/>
          <ac:spMkLst>
            <pc:docMk/>
            <pc:sldMk cId="3413781666" sldId="2131"/>
            <ac:spMk id="2" creationId="{00000000-0000-0000-0000-000000000000}"/>
          </ac:spMkLst>
        </pc:spChg>
        <pc:spChg chg="add del mod">
          <ac:chgData name="Xiatian Wu" userId="bfa4b7d9-c7fd-478f-9bb1-80267d9f5d1d" providerId="ADAL" clId="{D9A95CC3-2064-D348-A559-D029A89C1752}" dt="2021-01-20T06:14:53.584" v="1640" actId="478"/>
          <ac:spMkLst>
            <pc:docMk/>
            <pc:sldMk cId="3413781666" sldId="2131"/>
            <ac:spMk id="5" creationId="{2AA64C7B-AA8B-0946-84FD-38B64F6CAD13}"/>
          </ac:spMkLst>
        </pc:spChg>
        <pc:spChg chg="del">
          <ac:chgData name="Xiatian Wu" userId="bfa4b7d9-c7fd-478f-9bb1-80267d9f5d1d" providerId="ADAL" clId="{D9A95CC3-2064-D348-A559-D029A89C1752}" dt="2021-01-20T05:43:01.333" v="1235" actId="478"/>
          <ac:spMkLst>
            <pc:docMk/>
            <pc:sldMk cId="3413781666" sldId="2131"/>
            <ac:spMk id="7" creationId="{EBFF27D2-1C30-5C4D-93F9-0312F8275F0F}"/>
          </ac:spMkLst>
        </pc:spChg>
        <pc:spChg chg="add del mod">
          <ac:chgData name="Xiatian Wu" userId="bfa4b7d9-c7fd-478f-9bb1-80267d9f5d1d" providerId="ADAL" clId="{D9A95CC3-2064-D348-A559-D029A89C1752}" dt="2021-01-20T06:14:58.335" v="1641" actId="478"/>
          <ac:spMkLst>
            <pc:docMk/>
            <pc:sldMk cId="3413781666" sldId="2131"/>
            <ac:spMk id="9" creationId="{00E8A9B5-57AA-4345-93CD-3B7F0DCE2873}"/>
          </ac:spMkLst>
        </pc:spChg>
        <pc:spChg chg="add mod">
          <ac:chgData name="Xiatian Wu" userId="bfa4b7d9-c7fd-478f-9bb1-80267d9f5d1d" providerId="ADAL" clId="{D9A95CC3-2064-D348-A559-D029A89C1752}" dt="2021-01-20T06:34:29.674" v="1828" actId="14100"/>
          <ac:spMkLst>
            <pc:docMk/>
            <pc:sldMk cId="3413781666" sldId="2131"/>
            <ac:spMk id="10" creationId="{C09C35F9-431F-B246-B144-1E2751C960EB}"/>
          </ac:spMkLst>
        </pc:spChg>
        <pc:spChg chg="add del mod">
          <ac:chgData name="Xiatian Wu" userId="bfa4b7d9-c7fd-478f-9bb1-80267d9f5d1d" providerId="ADAL" clId="{D9A95CC3-2064-D348-A559-D029A89C1752}" dt="2021-01-20T06:17:13.107" v="1673" actId="478"/>
          <ac:spMkLst>
            <pc:docMk/>
            <pc:sldMk cId="3413781666" sldId="2131"/>
            <ac:spMk id="11" creationId="{8A048A82-2E7D-7B44-957F-07F1DA94D511}"/>
          </ac:spMkLst>
        </pc:spChg>
        <pc:spChg chg="add del mod">
          <ac:chgData name="Xiatian Wu" userId="bfa4b7d9-c7fd-478f-9bb1-80267d9f5d1d" providerId="ADAL" clId="{D9A95CC3-2064-D348-A559-D029A89C1752}" dt="2021-01-20T06:18:45.273" v="1675" actId="478"/>
          <ac:spMkLst>
            <pc:docMk/>
            <pc:sldMk cId="3413781666" sldId="2131"/>
            <ac:spMk id="12" creationId="{D3AC8950-DDB0-0A4F-811A-84C6446FE1C5}"/>
          </ac:spMkLst>
        </pc:spChg>
        <pc:spChg chg="add del mod">
          <ac:chgData name="Xiatian Wu" userId="bfa4b7d9-c7fd-478f-9bb1-80267d9f5d1d" providerId="ADAL" clId="{D9A95CC3-2064-D348-A559-D029A89C1752}" dt="2021-01-20T06:19:28.676" v="1677" actId="478"/>
          <ac:spMkLst>
            <pc:docMk/>
            <pc:sldMk cId="3413781666" sldId="2131"/>
            <ac:spMk id="13" creationId="{5EB70CE7-9AD3-F24B-892B-ABE66E47FCA2}"/>
          </ac:spMkLst>
        </pc:spChg>
        <pc:spChg chg="add del mod">
          <ac:chgData name="Xiatian Wu" userId="bfa4b7d9-c7fd-478f-9bb1-80267d9f5d1d" providerId="ADAL" clId="{D9A95CC3-2064-D348-A559-D029A89C1752}" dt="2021-01-20T06:19:50.655" v="1679" actId="478"/>
          <ac:spMkLst>
            <pc:docMk/>
            <pc:sldMk cId="3413781666" sldId="2131"/>
            <ac:spMk id="14" creationId="{8AAB3F8A-808B-724B-91F6-DE567B1F6254}"/>
          </ac:spMkLst>
        </pc:spChg>
        <pc:spChg chg="add del mod">
          <ac:chgData name="Xiatian Wu" userId="bfa4b7d9-c7fd-478f-9bb1-80267d9f5d1d" providerId="ADAL" clId="{D9A95CC3-2064-D348-A559-D029A89C1752}" dt="2021-01-20T06:20:09.399" v="1681" actId="478"/>
          <ac:spMkLst>
            <pc:docMk/>
            <pc:sldMk cId="3413781666" sldId="2131"/>
            <ac:spMk id="15" creationId="{121DE026-2FA0-AE41-A89C-BA1DE8000885}"/>
          </ac:spMkLst>
        </pc:spChg>
        <pc:spChg chg="add mod">
          <ac:chgData name="Xiatian Wu" userId="bfa4b7d9-c7fd-478f-9bb1-80267d9f5d1d" providerId="ADAL" clId="{D9A95CC3-2064-D348-A559-D029A89C1752}" dt="2021-01-20T06:30:47.990" v="1794" actId="1076"/>
          <ac:spMkLst>
            <pc:docMk/>
            <pc:sldMk cId="3413781666" sldId="2131"/>
            <ac:spMk id="60" creationId="{8E53E85F-AB21-5C4A-A5C4-2BBA6682D06F}"/>
          </ac:spMkLst>
        </pc:spChg>
        <pc:spChg chg="add del mod">
          <ac:chgData name="Xiatian Wu" userId="bfa4b7d9-c7fd-478f-9bb1-80267d9f5d1d" providerId="ADAL" clId="{D9A95CC3-2064-D348-A559-D029A89C1752}" dt="2021-01-20T06:27:40.363" v="1754" actId="478"/>
          <ac:spMkLst>
            <pc:docMk/>
            <pc:sldMk cId="3413781666" sldId="2131"/>
            <ac:spMk id="61" creationId="{EA4F50A8-B56E-D04E-AD52-720890D323CC}"/>
          </ac:spMkLst>
        </pc:spChg>
        <pc:spChg chg="add mod">
          <ac:chgData name="Xiatian Wu" userId="bfa4b7d9-c7fd-478f-9bb1-80267d9f5d1d" providerId="ADAL" clId="{D9A95CC3-2064-D348-A559-D029A89C1752}" dt="2021-01-20T06:30:47.990" v="1794" actId="1076"/>
          <ac:spMkLst>
            <pc:docMk/>
            <pc:sldMk cId="3413781666" sldId="2131"/>
            <ac:spMk id="62" creationId="{2F746488-19BD-ED41-86BC-AEBFA76E594D}"/>
          </ac:spMkLst>
        </pc:spChg>
        <pc:spChg chg="add mod">
          <ac:chgData name="Xiatian Wu" userId="bfa4b7d9-c7fd-478f-9bb1-80267d9f5d1d" providerId="ADAL" clId="{D9A95CC3-2064-D348-A559-D029A89C1752}" dt="2021-01-20T06:30:47.990" v="1794" actId="1076"/>
          <ac:spMkLst>
            <pc:docMk/>
            <pc:sldMk cId="3413781666" sldId="2131"/>
            <ac:spMk id="63" creationId="{4A7A9778-02C1-E641-84BD-7425E328FBD2}"/>
          </ac:spMkLst>
        </pc:spChg>
        <pc:spChg chg="add mod">
          <ac:chgData name="Xiatian Wu" userId="bfa4b7d9-c7fd-478f-9bb1-80267d9f5d1d" providerId="ADAL" clId="{D9A95CC3-2064-D348-A559-D029A89C1752}" dt="2021-01-20T06:30:47.990" v="1794" actId="1076"/>
          <ac:spMkLst>
            <pc:docMk/>
            <pc:sldMk cId="3413781666" sldId="2131"/>
            <ac:spMk id="64" creationId="{C5BCDAC2-40F3-9645-8408-D6A22E70E53C}"/>
          </ac:spMkLst>
        </pc:spChg>
        <pc:spChg chg="add mod">
          <ac:chgData name="Xiatian Wu" userId="bfa4b7d9-c7fd-478f-9bb1-80267d9f5d1d" providerId="ADAL" clId="{D9A95CC3-2064-D348-A559-D029A89C1752}" dt="2021-01-20T06:30:47.990" v="1794" actId="1076"/>
          <ac:spMkLst>
            <pc:docMk/>
            <pc:sldMk cId="3413781666" sldId="2131"/>
            <ac:spMk id="65" creationId="{3C7E3764-F74A-054B-8712-A53CA7C1CD9D}"/>
          </ac:spMkLst>
        </pc:spChg>
        <pc:picChg chg="add mod">
          <ac:chgData name="Xiatian Wu" userId="bfa4b7d9-c7fd-478f-9bb1-80267d9f5d1d" providerId="ADAL" clId="{D9A95CC3-2064-D348-A559-D029A89C1752}" dt="2021-01-20T06:30:47.990" v="1794" actId="1076"/>
          <ac:picMkLst>
            <pc:docMk/>
            <pc:sldMk cId="3413781666" sldId="2131"/>
            <ac:picMk id="8" creationId="{21E927C8-1928-3C48-A16A-47F25E16823F}"/>
          </ac:picMkLst>
        </pc:picChg>
        <pc:cxnChg chg="add mod">
          <ac:chgData name="Xiatian Wu" userId="bfa4b7d9-c7fd-478f-9bb1-80267d9f5d1d" providerId="ADAL" clId="{D9A95CC3-2064-D348-A559-D029A89C1752}" dt="2021-01-20T06:34:04.568" v="1823" actId="1036"/>
          <ac:cxnSpMkLst>
            <pc:docMk/>
            <pc:sldMk cId="3413781666" sldId="2131"/>
            <ac:cxnSpMk id="17" creationId="{48E564C7-418D-0542-8470-CE91ACFD3577}"/>
          </ac:cxnSpMkLst>
        </pc:cxnChg>
        <pc:cxnChg chg="add mod">
          <ac:chgData name="Xiatian Wu" userId="bfa4b7d9-c7fd-478f-9bb1-80267d9f5d1d" providerId="ADAL" clId="{D9A95CC3-2064-D348-A559-D029A89C1752}" dt="2021-01-20T06:30:47.990" v="1794" actId="1076"/>
          <ac:cxnSpMkLst>
            <pc:docMk/>
            <pc:sldMk cId="3413781666" sldId="2131"/>
            <ac:cxnSpMk id="18" creationId="{C659D3D2-95C3-4445-B1FB-251212F2A790}"/>
          </ac:cxnSpMkLst>
        </pc:cxnChg>
        <pc:cxnChg chg="add mod">
          <ac:chgData name="Xiatian Wu" userId="bfa4b7d9-c7fd-478f-9bb1-80267d9f5d1d" providerId="ADAL" clId="{D9A95CC3-2064-D348-A559-D029A89C1752}" dt="2021-01-20T06:30:47.990" v="1794" actId="1076"/>
          <ac:cxnSpMkLst>
            <pc:docMk/>
            <pc:sldMk cId="3413781666" sldId="2131"/>
            <ac:cxnSpMk id="19" creationId="{DB82C3A0-A05D-E84E-B4DD-E315A6F9E5E4}"/>
          </ac:cxnSpMkLst>
        </pc:cxnChg>
        <pc:cxnChg chg="add del mod">
          <ac:chgData name="Xiatian Wu" userId="bfa4b7d9-c7fd-478f-9bb1-80267d9f5d1d" providerId="ADAL" clId="{D9A95CC3-2064-D348-A559-D029A89C1752}" dt="2021-01-20T06:32:43.536" v="1809" actId="478"/>
          <ac:cxnSpMkLst>
            <pc:docMk/>
            <pc:sldMk cId="3413781666" sldId="2131"/>
            <ac:cxnSpMk id="24" creationId="{216D0029-9240-3049-8F49-108CB2EAFD70}"/>
          </ac:cxnSpMkLst>
        </pc:cxnChg>
        <pc:cxnChg chg="add mod">
          <ac:chgData name="Xiatian Wu" userId="bfa4b7d9-c7fd-478f-9bb1-80267d9f5d1d" providerId="ADAL" clId="{D9A95CC3-2064-D348-A559-D029A89C1752}" dt="2021-01-20T06:34:06.993" v="1824" actId="1038"/>
          <ac:cxnSpMkLst>
            <pc:docMk/>
            <pc:sldMk cId="3413781666" sldId="2131"/>
            <ac:cxnSpMk id="27" creationId="{C1B343FF-3BC9-4744-9A4A-3DDA58F8FA7B}"/>
          </ac:cxnSpMkLst>
        </pc:cxnChg>
        <pc:cxnChg chg="add mod">
          <ac:chgData name="Xiatian Wu" userId="bfa4b7d9-c7fd-478f-9bb1-80267d9f5d1d" providerId="ADAL" clId="{D9A95CC3-2064-D348-A559-D029A89C1752}" dt="2021-01-20T06:30:47.990" v="1794" actId="1076"/>
          <ac:cxnSpMkLst>
            <pc:docMk/>
            <pc:sldMk cId="3413781666" sldId="2131"/>
            <ac:cxnSpMk id="33" creationId="{31AA9DAF-941A-FE47-8C5C-CB3D6CEFFF4A}"/>
          </ac:cxnSpMkLst>
        </pc:cxnChg>
        <pc:cxnChg chg="add mod">
          <ac:chgData name="Xiatian Wu" userId="bfa4b7d9-c7fd-478f-9bb1-80267d9f5d1d" providerId="ADAL" clId="{D9A95CC3-2064-D348-A559-D029A89C1752}" dt="2021-01-20T06:30:47.990" v="1794" actId="1076"/>
          <ac:cxnSpMkLst>
            <pc:docMk/>
            <pc:sldMk cId="3413781666" sldId="2131"/>
            <ac:cxnSpMk id="36" creationId="{5400A29F-0C75-364F-8A6B-2852BC5DD5D9}"/>
          </ac:cxnSpMkLst>
        </pc:cxnChg>
        <pc:cxnChg chg="add mod">
          <ac:chgData name="Xiatian Wu" userId="bfa4b7d9-c7fd-478f-9bb1-80267d9f5d1d" providerId="ADAL" clId="{D9A95CC3-2064-D348-A559-D029A89C1752}" dt="2021-01-20T06:31:53.533" v="1797" actId="14100"/>
          <ac:cxnSpMkLst>
            <pc:docMk/>
            <pc:sldMk cId="3413781666" sldId="2131"/>
            <ac:cxnSpMk id="41" creationId="{C57670A3-B367-7F4C-A071-D4D40C4E2237}"/>
          </ac:cxnSpMkLst>
        </pc:cxnChg>
        <pc:cxnChg chg="add del mod">
          <ac:chgData name="Xiatian Wu" userId="bfa4b7d9-c7fd-478f-9bb1-80267d9f5d1d" providerId="ADAL" clId="{D9A95CC3-2064-D348-A559-D029A89C1752}" dt="2021-01-20T06:31:49.182" v="1796" actId="478"/>
          <ac:cxnSpMkLst>
            <pc:docMk/>
            <pc:sldMk cId="3413781666" sldId="2131"/>
            <ac:cxnSpMk id="43" creationId="{F97D55B4-CF6A-5A43-936F-2191F92ED666}"/>
          </ac:cxnSpMkLst>
        </pc:cxnChg>
        <pc:cxnChg chg="add mod">
          <ac:chgData name="Xiatian Wu" userId="bfa4b7d9-c7fd-478f-9bb1-80267d9f5d1d" providerId="ADAL" clId="{D9A95CC3-2064-D348-A559-D029A89C1752}" dt="2021-01-20T06:33:28.578" v="1819" actId="1036"/>
          <ac:cxnSpMkLst>
            <pc:docMk/>
            <pc:sldMk cId="3413781666" sldId="2131"/>
            <ac:cxnSpMk id="47" creationId="{4C1F1235-1089-294C-91F3-132C9D0898A0}"/>
          </ac:cxnSpMkLst>
        </pc:cxnChg>
        <pc:cxnChg chg="add mod">
          <ac:chgData name="Xiatian Wu" userId="bfa4b7d9-c7fd-478f-9bb1-80267d9f5d1d" providerId="ADAL" clId="{D9A95CC3-2064-D348-A559-D029A89C1752}" dt="2021-01-20T06:34:15.302" v="1826" actId="1036"/>
          <ac:cxnSpMkLst>
            <pc:docMk/>
            <pc:sldMk cId="3413781666" sldId="2131"/>
            <ac:cxnSpMk id="49" creationId="{5BF42975-BA33-BF4B-BA24-B2AC23642FF5}"/>
          </ac:cxnSpMkLst>
        </pc:cxnChg>
        <pc:cxnChg chg="add mod">
          <ac:chgData name="Xiatian Wu" userId="bfa4b7d9-c7fd-478f-9bb1-80267d9f5d1d" providerId="ADAL" clId="{D9A95CC3-2064-D348-A559-D029A89C1752}" dt="2021-01-20T06:32:33.197" v="1807" actId="14100"/>
          <ac:cxnSpMkLst>
            <pc:docMk/>
            <pc:sldMk cId="3413781666" sldId="2131"/>
            <ac:cxnSpMk id="51" creationId="{6D026D52-2D57-B34E-96A0-C367C742A2EE}"/>
          </ac:cxnSpMkLst>
        </pc:cxnChg>
        <pc:cxnChg chg="add mod">
          <ac:chgData name="Xiatian Wu" userId="bfa4b7d9-c7fd-478f-9bb1-80267d9f5d1d" providerId="ADAL" clId="{D9A95CC3-2064-D348-A559-D029A89C1752}" dt="2021-01-20T06:34:21.432" v="1827" actId="1036"/>
          <ac:cxnSpMkLst>
            <pc:docMk/>
            <pc:sldMk cId="3413781666" sldId="2131"/>
            <ac:cxnSpMk id="55" creationId="{4A0716B8-80CF-C241-81E2-922572EEE9A9}"/>
          </ac:cxnSpMkLst>
        </pc:cxnChg>
        <pc:cxnChg chg="add mod">
          <ac:chgData name="Xiatian Wu" userId="bfa4b7d9-c7fd-478f-9bb1-80267d9f5d1d" providerId="ADAL" clId="{D9A95CC3-2064-D348-A559-D029A89C1752}" dt="2021-01-20T06:32:27.631" v="1806" actId="14100"/>
          <ac:cxnSpMkLst>
            <pc:docMk/>
            <pc:sldMk cId="3413781666" sldId="2131"/>
            <ac:cxnSpMk id="68" creationId="{80A5CF17-77FD-2E40-BBB4-8C143C17981B}"/>
          </ac:cxnSpMkLst>
        </pc:cxnChg>
        <pc:cxnChg chg="add mod">
          <ac:chgData name="Xiatian Wu" userId="bfa4b7d9-c7fd-478f-9bb1-80267d9f5d1d" providerId="ADAL" clId="{D9A95CC3-2064-D348-A559-D029A89C1752}" dt="2021-01-20T06:32:23.263" v="1805" actId="14100"/>
          <ac:cxnSpMkLst>
            <pc:docMk/>
            <pc:sldMk cId="3413781666" sldId="2131"/>
            <ac:cxnSpMk id="72" creationId="{E438B859-1B85-E544-B139-5C453BD67E89}"/>
          </ac:cxnSpMkLst>
        </pc:cxnChg>
        <pc:cxnChg chg="add mod">
          <ac:chgData name="Xiatian Wu" userId="bfa4b7d9-c7fd-478f-9bb1-80267d9f5d1d" providerId="ADAL" clId="{D9A95CC3-2064-D348-A559-D029A89C1752}" dt="2021-01-20T06:33:01.323" v="1813" actId="14100"/>
          <ac:cxnSpMkLst>
            <pc:docMk/>
            <pc:sldMk cId="3413781666" sldId="2131"/>
            <ac:cxnSpMk id="78" creationId="{475DD5DD-BD75-8841-A8B2-FFD35795BC88}"/>
          </ac:cxnSpMkLst>
        </pc:cxnChg>
        <pc:cxnChg chg="add mod">
          <ac:chgData name="Xiatian Wu" userId="bfa4b7d9-c7fd-478f-9bb1-80267d9f5d1d" providerId="ADAL" clId="{D9A95CC3-2064-D348-A559-D029A89C1752}" dt="2021-01-20T06:33:22.954" v="1818" actId="14100"/>
          <ac:cxnSpMkLst>
            <pc:docMk/>
            <pc:sldMk cId="3413781666" sldId="2131"/>
            <ac:cxnSpMk id="80" creationId="{2182AF20-E0A9-E749-AF69-CE8255F634EF}"/>
          </ac:cxnSpMkLst>
        </pc:cxnChg>
      </pc:sldChg>
      <pc:sldChg chg="add del">
        <pc:chgData name="Xiatian Wu" userId="bfa4b7d9-c7fd-478f-9bb1-80267d9f5d1d" providerId="ADAL" clId="{D9A95CC3-2064-D348-A559-D029A89C1752}" dt="2021-01-20T04:51:19.179" v="227" actId="2696"/>
        <pc:sldMkLst>
          <pc:docMk/>
          <pc:sldMk cId="1062254457" sldId="2132"/>
        </pc:sldMkLst>
      </pc:sldChg>
      <pc:sldChg chg="addSp delSp modSp add ord">
        <pc:chgData name="Xiatian Wu" userId="bfa4b7d9-c7fd-478f-9bb1-80267d9f5d1d" providerId="ADAL" clId="{D9A95CC3-2064-D348-A559-D029A89C1752}" dt="2021-01-21T06:34:31.176" v="7732" actId="20577"/>
        <pc:sldMkLst>
          <pc:docMk/>
          <pc:sldMk cId="1887124048" sldId="2132"/>
        </pc:sldMkLst>
        <pc:spChg chg="mod">
          <ac:chgData name="Xiatian Wu" userId="bfa4b7d9-c7fd-478f-9bb1-80267d9f5d1d" providerId="ADAL" clId="{D9A95CC3-2064-D348-A559-D029A89C1752}" dt="2021-01-20T12:41:40.056" v="2523" actId="20577"/>
          <ac:spMkLst>
            <pc:docMk/>
            <pc:sldMk cId="1887124048" sldId="2132"/>
            <ac:spMk id="2" creationId="{818A7897-5BC4-0047-8C7C-1531E08A5341}"/>
          </ac:spMkLst>
        </pc:spChg>
        <pc:spChg chg="add mod">
          <ac:chgData name="Xiatian Wu" userId="bfa4b7d9-c7fd-478f-9bb1-80267d9f5d1d" providerId="ADAL" clId="{D9A95CC3-2064-D348-A559-D029A89C1752}" dt="2021-01-21T04:47:29.547" v="5111" actId="14100"/>
          <ac:spMkLst>
            <pc:docMk/>
            <pc:sldMk cId="1887124048" sldId="2132"/>
            <ac:spMk id="3" creationId="{292365E1-B5E6-5541-A379-0421B62AA4E8}"/>
          </ac:spMkLst>
        </pc:spChg>
        <pc:spChg chg="del">
          <ac:chgData name="Xiatian Wu" userId="bfa4b7d9-c7fd-478f-9bb1-80267d9f5d1d" providerId="ADAL" clId="{D9A95CC3-2064-D348-A559-D029A89C1752}" dt="2021-01-20T04:52:09.288" v="293"/>
          <ac:spMkLst>
            <pc:docMk/>
            <pc:sldMk cId="1887124048" sldId="2132"/>
            <ac:spMk id="3" creationId="{63C9B9C3-9E8E-384D-8AA0-C4F349D87B50}"/>
          </ac:spMkLst>
        </pc:spChg>
        <pc:spChg chg="add mod">
          <ac:chgData name="Xiatian Wu" userId="bfa4b7d9-c7fd-478f-9bb1-80267d9f5d1d" providerId="ADAL" clId="{D9A95CC3-2064-D348-A559-D029A89C1752}" dt="2021-01-21T06:34:31.176" v="7732" actId="20577"/>
          <ac:spMkLst>
            <pc:docMk/>
            <pc:sldMk cId="1887124048" sldId="2132"/>
            <ac:spMk id="6" creationId="{B9500720-DABD-8348-968A-94856D29AF4A}"/>
          </ac:spMkLst>
        </pc:spChg>
        <pc:graphicFrameChg chg="add mod modGraphic">
          <ac:chgData name="Xiatian Wu" userId="bfa4b7d9-c7fd-478f-9bb1-80267d9f5d1d" providerId="ADAL" clId="{D9A95CC3-2064-D348-A559-D029A89C1752}" dt="2021-01-21T04:48:15.440" v="5120" actId="1076"/>
          <ac:graphicFrameMkLst>
            <pc:docMk/>
            <pc:sldMk cId="1887124048" sldId="2132"/>
            <ac:graphicFrameMk id="5" creationId="{00D35528-B596-8548-8097-3A1373C1FC86}"/>
          </ac:graphicFrameMkLst>
        </pc:graphicFrameChg>
      </pc:sldChg>
      <pc:sldChg chg="addSp delSp modSp add">
        <pc:chgData name="Xiatian Wu" userId="bfa4b7d9-c7fd-478f-9bb1-80267d9f5d1d" providerId="ADAL" clId="{D9A95CC3-2064-D348-A559-D029A89C1752}" dt="2021-01-21T07:00:26.684" v="7798" actId="20577"/>
        <pc:sldMkLst>
          <pc:docMk/>
          <pc:sldMk cId="1503560871" sldId="2133"/>
        </pc:sldMkLst>
        <pc:spChg chg="mod">
          <ac:chgData name="Xiatian Wu" userId="bfa4b7d9-c7fd-478f-9bb1-80267d9f5d1d" providerId="ADAL" clId="{D9A95CC3-2064-D348-A559-D029A89C1752}" dt="2021-01-21T04:51:55.138" v="5194" actId="20577"/>
          <ac:spMkLst>
            <pc:docMk/>
            <pc:sldMk cId="1503560871" sldId="2133"/>
            <ac:spMk id="2" creationId="{00000000-0000-0000-0000-000000000000}"/>
          </ac:spMkLst>
        </pc:spChg>
        <pc:spChg chg="mod">
          <ac:chgData name="Xiatian Wu" userId="bfa4b7d9-c7fd-478f-9bb1-80267d9f5d1d" providerId="ADAL" clId="{D9A95CC3-2064-D348-A559-D029A89C1752}" dt="2021-01-21T07:00:26.684" v="7798" actId="20577"/>
          <ac:spMkLst>
            <pc:docMk/>
            <pc:sldMk cId="1503560871" sldId="2133"/>
            <ac:spMk id="7" creationId="{A7A7A244-11B3-7D4B-95C0-F572666ED0F9}"/>
          </ac:spMkLst>
        </pc:spChg>
        <pc:picChg chg="add del mod">
          <ac:chgData name="Xiatian Wu" userId="bfa4b7d9-c7fd-478f-9bb1-80267d9f5d1d" providerId="ADAL" clId="{D9A95CC3-2064-D348-A559-D029A89C1752}" dt="2021-01-20T05:25:30.680" v="1104" actId="478"/>
          <ac:picMkLst>
            <pc:docMk/>
            <pc:sldMk cId="1503560871" sldId="2133"/>
            <ac:picMk id="5" creationId="{CEB7E376-1C25-43BC-B662-488DD90D768B}"/>
          </ac:picMkLst>
        </pc:picChg>
        <pc:picChg chg="add del mod">
          <ac:chgData name="Xiatian Wu" userId="bfa4b7d9-c7fd-478f-9bb1-80267d9f5d1d" providerId="ADAL" clId="{D9A95CC3-2064-D348-A559-D029A89C1752}" dt="2021-01-20T05:33:55.259" v="1126" actId="478"/>
          <ac:picMkLst>
            <pc:docMk/>
            <pc:sldMk cId="1503560871" sldId="2133"/>
            <ac:picMk id="6" creationId="{DB8B1B94-62D4-D24C-BD22-828CB50BB3EE}"/>
          </ac:picMkLst>
        </pc:picChg>
        <pc:picChg chg="add del mod">
          <ac:chgData name="Xiatian Wu" userId="bfa4b7d9-c7fd-478f-9bb1-80267d9f5d1d" providerId="ADAL" clId="{D9A95CC3-2064-D348-A559-D029A89C1752}" dt="2021-01-20T13:11:41.176" v="3256" actId="478"/>
          <ac:picMkLst>
            <pc:docMk/>
            <pc:sldMk cId="1503560871" sldId="2133"/>
            <ac:picMk id="9" creationId="{592B2515-CDA5-3F47-A978-380FC2E1F29F}"/>
          </ac:picMkLst>
        </pc:picChg>
        <pc:picChg chg="add del mod">
          <ac:chgData name="Xiatian Wu" userId="bfa4b7d9-c7fd-478f-9bb1-80267d9f5d1d" providerId="ADAL" clId="{D9A95CC3-2064-D348-A559-D029A89C1752}" dt="2021-01-20T05:39:21.108" v="1171"/>
          <ac:picMkLst>
            <pc:docMk/>
            <pc:sldMk cId="1503560871" sldId="2133"/>
            <ac:picMk id="11" creationId="{A5FB8A4A-2D06-6540-B017-62ABCCD5E939}"/>
          </ac:picMkLst>
        </pc:picChg>
        <pc:picChg chg="add mod">
          <ac:chgData name="Xiatian Wu" userId="bfa4b7d9-c7fd-478f-9bb1-80267d9f5d1d" providerId="ADAL" clId="{D9A95CC3-2064-D348-A559-D029A89C1752}" dt="2021-01-20T13:14:22.331" v="3258" actId="1076"/>
          <ac:picMkLst>
            <pc:docMk/>
            <pc:sldMk cId="1503560871" sldId="2133"/>
            <ac:picMk id="13" creationId="{E24CE22D-760A-084C-9DDB-C84A721B290C}"/>
          </ac:picMkLst>
        </pc:picChg>
      </pc:sldChg>
      <pc:sldChg chg="add del">
        <pc:chgData name="Xiatian Wu" userId="bfa4b7d9-c7fd-478f-9bb1-80267d9f5d1d" providerId="ADAL" clId="{D9A95CC3-2064-D348-A559-D029A89C1752}" dt="2021-01-20T04:51:19.291" v="228" actId="2696"/>
        <pc:sldMkLst>
          <pc:docMk/>
          <pc:sldMk cId="1645682721" sldId="2133"/>
        </pc:sldMkLst>
      </pc:sldChg>
      <pc:sldChg chg="add del">
        <pc:chgData name="Xiatian Wu" userId="bfa4b7d9-c7fd-478f-9bb1-80267d9f5d1d" providerId="ADAL" clId="{D9A95CC3-2064-D348-A559-D029A89C1752}" dt="2021-01-20T04:51:19.327" v="229" actId="2696"/>
        <pc:sldMkLst>
          <pc:docMk/>
          <pc:sldMk cId="942293935" sldId="2134"/>
        </pc:sldMkLst>
      </pc:sldChg>
      <pc:sldChg chg="addSp delSp modSp add">
        <pc:chgData name="Xiatian Wu" userId="bfa4b7d9-c7fd-478f-9bb1-80267d9f5d1d" providerId="ADAL" clId="{D9A95CC3-2064-D348-A559-D029A89C1752}" dt="2021-01-21T05:58:22.820" v="6771" actId="113"/>
        <pc:sldMkLst>
          <pc:docMk/>
          <pc:sldMk cId="3670826583" sldId="2134"/>
        </pc:sldMkLst>
        <pc:spChg chg="mod">
          <ac:chgData name="Xiatian Wu" userId="bfa4b7d9-c7fd-478f-9bb1-80267d9f5d1d" providerId="ADAL" clId="{D9A95CC3-2064-D348-A559-D029A89C1752}" dt="2021-01-21T05:11:42.484" v="5503" actId="20577"/>
          <ac:spMkLst>
            <pc:docMk/>
            <pc:sldMk cId="3670826583" sldId="2134"/>
            <ac:spMk id="2" creationId="{00000000-0000-0000-0000-000000000000}"/>
          </ac:spMkLst>
        </pc:spChg>
        <pc:spChg chg="add del mod">
          <ac:chgData name="Xiatian Wu" userId="bfa4b7d9-c7fd-478f-9bb1-80267d9f5d1d" providerId="ADAL" clId="{D9A95CC3-2064-D348-A559-D029A89C1752}" dt="2021-01-20T05:39:53.285" v="1177" actId="478"/>
          <ac:spMkLst>
            <pc:docMk/>
            <pc:sldMk cId="3670826583" sldId="2134"/>
            <ac:spMk id="5" creationId="{921A6A01-9213-354E-A281-DCE92E73309B}"/>
          </ac:spMkLst>
        </pc:spChg>
        <pc:spChg chg="add del mod">
          <ac:chgData name="Xiatian Wu" userId="bfa4b7d9-c7fd-478f-9bb1-80267d9f5d1d" providerId="ADAL" clId="{D9A95CC3-2064-D348-A559-D029A89C1752}" dt="2021-01-21T05:53:56.863" v="6686" actId="20577"/>
          <ac:spMkLst>
            <pc:docMk/>
            <pc:sldMk cId="3670826583" sldId="2134"/>
            <ac:spMk id="6" creationId="{E35BDB27-00F8-454A-93AE-5F0A7920AE5A}"/>
          </ac:spMkLst>
        </pc:spChg>
        <pc:spChg chg="del">
          <ac:chgData name="Xiatian Wu" userId="bfa4b7d9-c7fd-478f-9bb1-80267d9f5d1d" providerId="ADAL" clId="{D9A95CC3-2064-D348-A559-D029A89C1752}" dt="2021-01-20T05:39:50.101" v="1176" actId="478"/>
          <ac:spMkLst>
            <pc:docMk/>
            <pc:sldMk cId="3670826583" sldId="2134"/>
            <ac:spMk id="7" creationId="{A7A7A244-11B3-7D4B-95C0-F572666ED0F9}"/>
          </ac:spMkLst>
        </pc:spChg>
        <pc:spChg chg="add del">
          <ac:chgData name="Xiatian Wu" userId="bfa4b7d9-c7fd-478f-9bb1-80267d9f5d1d" providerId="ADAL" clId="{D9A95CC3-2064-D348-A559-D029A89C1752}" dt="2021-01-21T05:17:18.952" v="5620"/>
          <ac:spMkLst>
            <pc:docMk/>
            <pc:sldMk cId="3670826583" sldId="2134"/>
            <ac:spMk id="9" creationId="{C95105D2-AF7E-6344-9CCE-B7406B6CFF60}"/>
          </ac:spMkLst>
        </pc:spChg>
        <pc:spChg chg="add mod">
          <ac:chgData name="Xiatian Wu" userId="bfa4b7d9-c7fd-478f-9bb1-80267d9f5d1d" providerId="ADAL" clId="{D9A95CC3-2064-D348-A559-D029A89C1752}" dt="2021-01-21T05:58:22.820" v="6771" actId="113"/>
          <ac:spMkLst>
            <pc:docMk/>
            <pc:sldMk cId="3670826583" sldId="2134"/>
            <ac:spMk id="18" creationId="{F09AB7FB-6FC7-164C-BCAD-8061D7AC5055}"/>
          </ac:spMkLst>
        </pc:spChg>
        <pc:picChg chg="add del mod">
          <ac:chgData name="Xiatian Wu" userId="bfa4b7d9-c7fd-478f-9bb1-80267d9f5d1d" providerId="ADAL" clId="{D9A95CC3-2064-D348-A559-D029A89C1752}" dt="2021-01-21T05:52:29.271" v="6673" actId="478"/>
          <ac:picMkLst>
            <pc:docMk/>
            <pc:sldMk cId="3670826583" sldId="2134"/>
            <ac:picMk id="5" creationId="{47FF6B46-1654-B340-A8F0-20A979C435C1}"/>
          </ac:picMkLst>
        </pc:picChg>
        <pc:picChg chg="add del mod">
          <ac:chgData name="Xiatian Wu" userId="bfa4b7d9-c7fd-478f-9bb1-80267d9f5d1d" providerId="ADAL" clId="{D9A95CC3-2064-D348-A559-D029A89C1752}" dt="2021-01-20T05:50:55.380" v="1285" actId="478"/>
          <ac:picMkLst>
            <pc:docMk/>
            <pc:sldMk cId="3670826583" sldId="2134"/>
            <ac:picMk id="6" creationId="{6F634399-B898-8C46-B81F-68A9265D8E29}"/>
          </ac:picMkLst>
        </pc:picChg>
        <pc:picChg chg="add del mod">
          <ac:chgData name="Xiatian Wu" userId="bfa4b7d9-c7fd-478f-9bb1-80267d9f5d1d" providerId="ADAL" clId="{D9A95CC3-2064-D348-A559-D029A89C1752}" dt="2021-01-20T05:50:56.663" v="1286" actId="478"/>
          <ac:picMkLst>
            <pc:docMk/>
            <pc:sldMk cId="3670826583" sldId="2134"/>
            <ac:picMk id="8" creationId="{8EDF7E19-3C47-AB49-A2D3-4F257FB0B6D9}"/>
          </ac:picMkLst>
        </pc:picChg>
        <pc:picChg chg="add del mod">
          <ac:chgData name="Xiatian Wu" userId="bfa4b7d9-c7fd-478f-9bb1-80267d9f5d1d" providerId="ADAL" clId="{D9A95CC3-2064-D348-A559-D029A89C1752}" dt="2021-01-21T05:52:31.768" v="6675"/>
          <ac:picMkLst>
            <pc:docMk/>
            <pc:sldMk cId="3670826583" sldId="2134"/>
            <ac:picMk id="8" creationId="{91D61B22-BE41-5A47-8B78-A45A8A25AEF7}"/>
          </ac:picMkLst>
        </pc:picChg>
        <pc:picChg chg="del">
          <ac:chgData name="Xiatian Wu" userId="bfa4b7d9-c7fd-478f-9bb1-80267d9f5d1d" providerId="ADAL" clId="{D9A95CC3-2064-D348-A559-D029A89C1752}" dt="2021-01-20T05:39:27.663" v="1173" actId="478"/>
          <ac:picMkLst>
            <pc:docMk/>
            <pc:sldMk cId="3670826583" sldId="2134"/>
            <ac:picMk id="9" creationId="{592B2515-CDA5-3F47-A978-380FC2E1F29F}"/>
          </ac:picMkLst>
        </pc:picChg>
        <pc:picChg chg="add mod">
          <ac:chgData name="Xiatian Wu" userId="bfa4b7d9-c7fd-478f-9bb1-80267d9f5d1d" providerId="ADAL" clId="{D9A95CC3-2064-D348-A559-D029A89C1752}" dt="2021-01-21T05:57:35.169" v="6765" actId="1076"/>
          <ac:picMkLst>
            <pc:docMk/>
            <pc:sldMk cId="3670826583" sldId="2134"/>
            <ac:picMk id="11" creationId="{C47AC0AA-6894-D54E-BA7D-A415C0D632D2}"/>
          </ac:picMkLst>
        </pc:picChg>
        <pc:picChg chg="add del mod">
          <ac:chgData name="Xiatian Wu" userId="bfa4b7d9-c7fd-478f-9bb1-80267d9f5d1d" providerId="ADAL" clId="{D9A95CC3-2064-D348-A559-D029A89C1752}" dt="2021-01-20T05:52:31.536" v="1290" actId="478"/>
          <ac:picMkLst>
            <pc:docMk/>
            <pc:sldMk cId="3670826583" sldId="2134"/>
            <ac:picMk id="11" creationId="{ECD4D4E3-9D6E-074D-A492-A0DA87C14CBD}"/>
          </ac:picMkLst>
        </pc:picChg>
        <pc:picChg chg="add del mod">
          <ac:chgData name="Xiatian Wu" userId="bfa4b7d9-c7fd-478f-9bb1-80267d9f5d1d" providerId="ADAL" clId="{D9A95CC3-2064-D348-A559-D029A89C1752}" dt="2021-01-20T05:52:51.938" v="1294" actId="478"/>
          <ac:picMkLst>
            <pc:docMk/>
            <pc:sldMk cId="3670826583" sldId="2134"/>
            <ac:picMk id="13" creationId="{A7BFEECA-1925-A54B-AE13-09B51D28A412}"/>
          </ac:picMkLst>
        </pc:picChg>
        <pc:picChg chg="add del mod">
          <ac:chgData name="Xiatian Wu" userId="bfa4b7d9-c7fd-478f-9bb1-80267d9f5d1d" providerId="ADAL" clId="{D9A95CC3-2064-D348-A559-D029A89C1752}" dt="2021-01-21T05:05:25.006" v="5232" actId="478"/>
          <ac:picMkLst>
            <pc:docMk/>
            <pc:sldMk cId="3670826583" sldId="2134"/>
            <ac:picMk id="15" creationId="{A39DCA12-A690-FB45-8F0A-C230B3DDD959}"/>
          </ac:picMkLst>
        </pc:picChg>
        <pc:picChg chg="add del mod">
          <ac:chgData name="Xiatian Wu" userId="bfa4b7d9-c7fd-478f-9bb1-80267d9f5d1d" providerId="ADAL" clId="{D9A95CC3-2064-D348-A559-D029A89C1752}" dt="2021-01-20T05:56:54.110" v="1319"/>
          <ac:picMkLst>
            <pc:docMk/>
            <pc:sldMk cId="3670826583" sldId="2134"/>
            <ac:picMk id="17" creationId="{D24122C4-019A-A444-83C7-CC9DF9F223D0}"/>
          </ac:picMkLst>
        </pc:picChg>
      </pc:sldChg>
      <pc:sldChg chg="addSp delSp modSp add ord">
        <pc:chgData name="Xiatian Wu" userId="bfa4b7d9-c7fd-478f-9bb1-80267d9f5d1d" providerId="ADAL" clId="{D9A95CC3-2064-D348-A559-D029A89C1752}" dt="2021-01-21T06:05:01.103" v="6946" actId="20577"/>
        <pc:sldMkLst>
          <pc:docMk/>
          <pc:sldMk cId="56886256" sldId="2135"/>
        </pc:sldMkLst>
        <pc:spChg chg="mod">
          <ac:chgData name="Xiatian Wu" userId="bfa4b7d9-c7fd-478f-9bb1-80267d9f5d1d" providerId="ADAL" clId="{D9A95CC3-2064-D348-A559-D029A89C1752}" dt="2021-01-21T05:55:57.985" v="6706" actId="1076"/>
          <ac:spMkLst>
            <pc:docMk/>
            <pc:sldMk cId="56886256" sldId="2135"/>
            <ac:spMk id="2" creationId="{00000000-0000-0000-0000-000000000000}"/>
          </ac:spMkLst>
        </pc:spChg>
        <pc:spChg chg="add del mod">
          <ac:chgData name="Xiatian Wu" userId="bfa4b7d9-c7fd-478f-9bb1-80267d9f5d1d" providerId="ADAL" clId="{D9A95CC3-2064-D348-A559-D029A89C1752}" dt="2021-01-20T06:05:49.608" v="1461"/>
          <ac:spMkLst>
            <pc:docMk/>
            <pc:sldMk cId="56886256" sldId="2135"/>
            <ac:spMk id="7" creationId="{0AC4F199-3C74-9442-9E69-6E7ECC189A33}"/>
          </ac:spMkLst>
        </pc:spChg>
        <pc:spChg chg="add del mod">
          <ac:chgData name="Xiatian Wu" userId="bfa4b7d9-c7fd-478f-9bb1-80267d9f5d1d" providerId="ADAL" clId="{D9A95CC3-2064-D348-A559-D029A89C1752}" dt="2021-01-20T06:06:43.933" v="1521" actId="478"/>
          <ac:spMkLst>
            <pc:docMk/>
            <pc:sldMk cId="56886256" sldId="2135"/>
            <ac:spMk id="9" creationId="{3D2A3E4A-2A5A-9D45-BD79-E0AB516F4C43}"/>
          </ac:spMkLst>
        </pc:spChg>
        <pc:spChg chg="add del">
          <ac:chgData name="Xiatian Wu" userId="bfa4b7d9-c7fd-478f-9bb1-80267d9f5d1d" providerId="ADAL" clId="{D9A95CC3-2064-D348-A559-D029A89C1752}" dt="2021-01-20T12:45:57.145" v="2647" actId="478"/>
          <ac:spMkLst>
            <pc:docMk/>
            <pc:sldMk cId="56886256" sldId="2135"/>
            <ac:spMk id="10" creationId="{7D982DE0-427A-8342-BF9C-61DBC15B0EB0}"/>
          </ac:spMkLst>
        </pc:spChg>
        <pc:spChg chg="add mod">
          <ac:chgData name="Xiatian Wu" userId="bfa4b7d9-c7fd-478f-9bb1-80267d9f5d1d" providerId="ADAL" clId="{D9A95CC3-2064-D348-A559-D029A89C1752}" dt="2021-01-21T06:05:01.103" v="6946" actId="20577"/>
          <ac:spMkLst>
            <pc:docMk/>
            <pc:sldMk cId="56886256" sldId="2135"/>
            <ac:spMk id="11" creationId="{59662E9D-48DC-5440-AB5E-FF60F0111868}"/>
          </ac:spMkLst>
        </pc:spChg>
        <pc:picChg chg="add mod">
          <ac:chgData name="Xiatian Wu" userId="bfa4b7d9-c7fd-478f-9bb1-80267d9f5d1d" providerId="ADAL" clId="{D9A95CC3-2064-D348-A559-D029A89C1752}" dt="2021-01-20T12:45:01.115" v="2631" actId="1076"/>
          <ac:picMkLst>
            <pc:docMk/>
            <pc:sldMk cId="56886256" sldId="2135"/>
            <ac:picMk id="5" creationId="{CA8E5A6E-9F0F-0546-8945-BD08CAE536A4}"/>
          </ac:picMkLst>
        </pc:picChg>
        <pc:picChg chg="del">
          <ac:chgData name="Xiatian Wu" userId="bfa4b7d9-c7fd-478f-9bb1-80267d9f5d1d" providerId="ADAL" clId="{D9A95CC3-2064-D348-A559-D029A89C1752}" dt="2021-01-20T05:41:40.568" v="1201" actId="478"/>
          <ac:picMkLst>
            <pc:docMk/>
            <pc:sldMk cId="56886256" sldId="2135"/>
            <ac:picMk id="6" creationId="{6F634399-B898-8C46-B81F-68A9265D8E29}"/>
          </ac:picMkLst>
        </pc:picChg>
        <pc:picChg chg="del">
          <ac:chgData name="Xiatian Wu" userId="bfa4b7d9-c7fd-478f-9bb1-80267d9f5d1d" providerId="ADAL" clId="{D9A95CC3-2064-D348-A559-D029A89C1752}" dt="2021-01-20T05:41:41.208" v="1202" actId="478"/>
          <ac:picMkLst>
            <pc:docMk/>
            <pc:sldMk cId="56886256" sldId="2135"/>
            <ac:picMk id="8" creationId="{8EDF7E19-3C47-AB49-A2D3-4F257FB0B6D9}"/>
          </ac:picMkLst>
        </pc:picChg>
      </pc:sldChg>
      <pc:sldChg chg="add del">
        <pc:chgData name="Xiatian Wu" userId="bfa4b7d9-c7fd-478f-9bb1-80267d9f5d1d" providerId="ADAL" clId="{D9A95CC3-2064-D348-A559-D029A89C1752}" dt="2021-01-20T04:51:19.521" v="233" actId="2696"/>
        <pc:sldMkLst>
          <pc:docMk/>
          <pc:sldMk cId="727693373" sldId="2136"/>
        </pc:sldMkLst>
      </pc:sldChg>
      <pc:sldChg chg="addSp delSp modSp add">
        <pc:chgData name="Xiatian Wu" userId="bfa4b7d9-c7fd-478f-9bb1-80267d9f5d1d" providerId="ADAL" clId="{D9A95CC3-2064-D348-A559-D029A89C1752}" dt="2021-01-21T07:43:38.348" v="7984" actId="20577"/>
        <pc:sldMkLst>
          <pc:docMk/>
          <pc:sldMk cId="2420455079" sldId="2136"/>
        </pc:sldMkLst>
        <pc:spChg chg="mod">
          <ac:chgData name="Xiatian Wu" userId="bfa4b7d9-c7fd-478f-9bb1-80267d9f5d1d" providerId="ADAL" clId="{D9A95CC3-2064-D348-A559-D029A89C1752}" dt="2021-01-20T05:59:12.098" v="1354" actId="20577"/>
          <ac:spMkLst>
            <pc:docMk/>
            <pc:sldMk cId="2420455079" sldId="2136"/>
            <ac:spMk id="2" creationId="{00000000-0000-0000-0000-000000000000}"/>
          </ac:spMkLst>
        </pc:spChg>
        <pc:spChg chg="add mod">
          <ac:chgData name="Xiatian Wu" userId="bfa4b7d9-c7fd-478f-9bb1-80267d9f5d1d" providerId="ADAL" clId="{D9A95CC3-2064-D348-A559-D029A89C1752}" dt="2021-01-21T07:43:38.348" v="7984" actId="20577"/>
          <ac:spMkLst>
            <pc:docMk/>
            <pc:sldMk cId="2420455079" sldId="2136"/>
            <ac:spMk id="7" creationId="{4B281E60-FAAF-F84C-BC49-F20F159F9A40}"/>
          </ac:spMkLst>
        </pc:spChg>
        <pc:spChg chg="add mod">
          <ac:chgData name="Xiatian Wu" userId="bfa4b7d9-c7fd-478f-9bb1-80267d9f5d1d" providerId="ADAL" clId="{D9A95CC3-2064-D348-A559-D029A89C1752}" dt="2021-01-21T05:54:00.885" v="6687" actId="20577"/>
          <ac:spMkLst>
            <pc:docMk/>
            <pc:sldMk cId="2420455079" sldId="2136"/>
            <ac:spMk id="8" creationId="{9D48DA2B-7BA0-354C-83FD-920A883A1E18}"/>
          </ac:spMkLst>
        </pc:spChg>
        <pc:picChg chg="add del mod">
          <ac:chgData name="Xiatian Wu" userId="bfa4b7d9-c7fd-478f-9bb1-80267d9f5d1d" providerId="ADAL" clId="{D9A95CC3-2064-D348-A559-D029A89C1752}" dt="2021-01-21T05:09:14.784" v="5472" actId="478"/>
          <ac:picMkLst>
            <pc:docMk/>
            <pc:sldMk cId="2420455079" sldId="2136"/>
            <ac:picMk id="5" creationId="{805B8161-B185-4D4D-8320-10671C99E344}"/>
          </ac:picMkLst>
        </pc:picChg>
        <pc:picChg chg="add del mod">
          <ac:chgData name="Xiatian Wu" userId="bfa4b7d9-c7fd-478f-9bb1-80267d9f5d1d" providerId="ADAL" clId="{D9A95CC3-2064-D348-A559-D029A89C1752}" dt="2021-01-21T05:10:59.137" v="5477" actId="478"/>
          <ac:picMkLst>
            <pc:docMk/>
            <pc:sldMk cId="2420455079" sldId="2136"/>
            <ac:picMk id="6" creationId="{54D6D0F7-BF32-5E4D-8F05-ACDB77FB8701}"/>
          </ac:picMkLst>
        </pc:picChg>
        <pc:picChg chg="add del mod">
          <ac:chgData name="Xiatian Wu" userId="bfa4b7d9-c7fd-478f-9bb1-80267d9f5d1d" providerId="ADAL" clId="{D9A95CC3-2064-D348-A559-D029A89C1752}" dt="2021-01-21T05:51:31.703" v="6666" actId="478"/>
          <ac:picMkLst>
            <pc:docMk/>
            <pc:sldMk cId="2420455079" sldId="2136"/>
            <ac:picMk id="10" creationId="{4F8C4242-315F-2641-80CA-46EF5600F208}"/>
          </ac:picMkLst>
        </pc:picChg>
        <pc:picChg chg="add mod">
          <ac:chgData name="Xiatian Wu" userId="bfa4b7d9-c7fd-478f-9bb1-80267d9f5d1d" providerId="ADAL" clId="{D9A95CC3-2064-D348-A559-D029A89C1752}" dt="2021-01-21T05:51:51.127" v="6672" actId="14100"/>
          <ac:picMkLst>
            <pc:docMk/>
            <pc:sldMk cId="2420455079" sldId="2136"/>
            <ac:picMk id="12" creationId="{FADCB8F6-609B-3840-9D5E-D3951571DECE}"/>
          </ac:picMkLst>
        </pc:picChg>
        <pc:picChg chg="del">
          <ac:chgData name="Xiatian Wu" userId="bfa4b7d9-c7fd-478f-9bb1-80267d9f5d1d" providerId="ADAL" clId="{D9A95CC3-2064-D348-A559-D029A89C1752}" dt="2021-01-20T05:58:28.101" v="1321" actId="478"/>
          <ac:picMkLst>
            <pc:docMk/>
            <pc:sldMk cId="2420455079" sldId="2136"/>
            <ac:picMk id="15" creationId="{A39DCA12-A690-FB45-8F0A-C230B3DDD959}"/>
          </ac:picMkLst>
        </pc:picChg>
      </pc:sldChg>
      <pc:sldChg chg="addSp delSp modSp add">
        <pc:chgData name="Xiatian Wu" userId="bfa4b7d9-c7fd-478f-9bb1-80267d9f5d1d" providerId="ADAL" clId="{D9A95CC3-2064-D348-A559-D029A89C1752}" dt="2021-01-21T05:58:47.516" v="6783" actId="20577"/>
        <pc:sldMkLst>
          <pc:docMk/>
          <pc:sldMk cId="3637462545" sldId="2137"/>
        </pc:sldMkLst>
        <pc:spChg chg="mod">
          <ac:chgData name="Xiatian Wu" userId="bfa4b7d9-c7fd-478f-9bb1-80267d9f5d1d" providerId="ADAL" clId="{D9A95CC3-2064-D348-A559-D029A89C1752}" dt="2021-01-20T06:00:05.889" v="1395" actId="20577"/>
          <ac:spMkLst>
            <pc:docMk/>
            <pc:sldMk cId="3637462545" sldId="2137"/>
            <ac:spMk id="2" creationId="{00000000-0000-0000-0000-000000000000}"/>
          </ac:spMkLst>
        </pc:spChg>
        <pc:spChg chg="add mod">
          <ac:chgData name="Xiatian Wu" userId="bfa4b7d9-c7fd-478f-9bb1-80267d9f5d1d" providerId="ADAL" clId="{D9A95CC3-2064-D348-A559-D029A89C1752}" dt="2021-01-21T05:58:47.516" v="6783" actId="20577"/>
          <ac:spMkLst>
            <pc:docMk/>
            <pc:sldMk cId="3637462545" sldId="2137"/>
            <ac:spMk id="7" creationId="{A0033698-24F0-0347-BB45-36CE12F5E514}"/>
          </ac:spMkLst>
        </pc:spChg>
        <pc:picChg chg="del">
          <ac:chgData name="Xiatian Wu" userId="bfa4b7d9-c7fd-478f-9bb1-80267d9f5d1d" providerId="ADAL" clId="{D9A95CC3-2064-D348-A559-D029A89C1752}" dt="2021-01-20T05:59:53.926" v="1379" actId="478"/>
          <ac:picMkLst>
            <pc:docMk/>
            <pc:sldMk cId="3637462545" sldId="2137"/>
            <ac:picMk id="5" creationId="{805B8161-B185-4D4D-8320-10671C99E344}"/>
          </ac:picMkLst>
        </pc:picChg>
        <pc:picChg chg="add mod">
          <ac:chgData name="Xiatian Wu" userId="bfa4b7d9-c7fd-478f-9bb1-80267d9f5d1d" providerId="ADAL" clId="{D9A95CC3-2064-D348-A559-D029A89C1752}" dt="2021-01-20T12:52:22.072" v="2763" actId="1076"/>
          <ac:picMkLst>
            <pc:docMk/>
            <pc:sldMk cId="3637462545" sldId="2137"/>
            <ac:picMk id="6" creationId="{615E461C-E101-AB48-9768-E726F9D83028}"/>
          </ac:picMkLst>
        </pc:picChg>
      </pc:sldChg>
      <pc:sldChg chg="add del">
        <pc:chgData name="Xiatian Wu" userId="bfa4b7d9-c7fd-478f-9bb1-80267d9f5d1d" providerId="ADAL" clId="{D9A95CC3-2064-D348-A559-D029A89C1752}" dt="2021-01-20T04:51:18.923" v="217" actId="2696"/>
        <pc:sldMkLst>
          <pc:docMk/>
          <pc:sldMk cId="3260417781" sldId="2138"/>
        </pc:sldMkLst>
      </pc:sldChg>
      <pc:sldChg chg="addSp delSp modSp add">
        <pc:chgData name="Xiatian Wu" userId="bfa4b7d9-c7fd-478f-9bb1-80267d9f5d1d" providerId="ADAL" clId="{D9A95CC3-2064-D348-A559-D029A89C1752}" dt="2021-01-21T08:00:36.179" v="8047" actId="20577"/>
        <pc:sldMkLst>
          <pc:docMk/>
          <pc:sldMk cId="3678487815" sldId="2138"/>
        </pc:sldMkLst>
        <pc:spChg chg="mod">
          <ac:chgData name="Xiatian Wu" userId="bfa4b7d9-c7fd-478f-9bb1-80267d9f5d1d" providerId="ADAL" clId="{D9A95CC3-2064-D348-A559-D029A89C1752}" dt="2021-01-21T05:20:30.452" v="5689" actId="20577"/>
          <ac:spMkLst>
            <pc:docMk/>
            <pc:sldMk cId="3678487815" sldId="2138"/>
            <ac:spMk id="2" creationId="{00000000-0000-0000-0000-000000000000}"/>
          </ac:spMkLst>
        </pc:spChg>
        <pc:spChg chg="add mod">
          <ac:chgData name="Xiatian Wu" userId="bfa4b7d9-c7fd-478f-9bb1-80267d9f5d1d" providerId="ADAL" clId="{D9A95CC3-2064-D348-A559-D029A89C1752}" dt="2021-01-21T08:00:36.179" v="8047" actId="20577"/>
          <ac:spMkLst>
            <pc:docMk/>
            <pc:sldMk cId="3678487815" sldId="2138"/>
            <ac:spMk id="7" creationId="{A0033698-24F0-0347-BB45-36CE12F5E514}"/>
          </ac:spMkLst>
        </pc:spChg>
        <pc:picChg chg="add mod">
          <ac:chgData name="Xiatian Wu" userId="bfa4b7d9-c7fd-478f-9bb1-80267d9f5d1d" providerId="ADAL" clId="{D9A95CC3-2064-D348-A559-D029A89C1752}" dt="2021-01-21T01:02:49.717" v="4944" actId="1076"/>
          <ac:picMkLst>
            <pc:docMk/>
            <pc:sldMk cId="3678487815" sldId="2138"/>
            <ac:picMk id="5" creationId="{FAD21649-2304-BD47-A918-724409761B1F}"/>
          </ac:picMkLst>
        </pc:picChg>
        <pc:picChg chg="del">
          <ac:chgData name="Xiatian Wu" userId="bfa4b7d9-c7fd-478f-9bb1-80267d9f5d1d" providerId="ADAL" clId="{D9A95CC3-2064-D348-A559-D029A89C1752}" dt="2021-01-20T06:01:39.336" v="1401" actId="478"/>
          <ac:picMkLst>
            <pc:docMk/>
            <pc:sldMk cId="3678487815" sldId="2138"/>
            <ac:picMk id="6" creationId="{615E461C-E101-AB48-9768-E726F9D83028}"/>
          </ac:picMkLst>
        </pc:picChg>
      </pc:sldChg>
      <pc:sldChg chg="addSp delSp modSp add">
        <pc:chgData name="Xiatian Wu" userId="bfa4b7d9-c7fd-478f-9bb1-80267d9f5d1d" providerId="ADAL" clId="{D9A95CC3-2064-D348-A559-D029A89C1752}" dt="2021-01-21T06:02:40.882" v="6838" actId="20577"/>
        <pc:sldMkLst>
          <pc:docMk/>
          <pc:sldMk cId="2737686386" sldId="2139"/>
        </pc:sldMkLst>
        <pc:spChg chg="mod">
          <ac:chgData name="Xiatian Wu" userId="bfa4b7d9-c7fd-478f-9bb1-80267d9f5d1d" providerId="ADAL" clId="{D9A95CC3-2064-D348-A559-D029A89C1752}" dt="2021-01-20T06:03:48.950" v="1442" actId="20577"/>
          <ac:spMkLst>
            <pc:docMk/>
            <pc:sldMk cId="2737686386" sldId="2139"/>
            <ac:spMk id="2" creationId="{00000000-0000-0000-0000-000000000000}"/>
          </ac:spMkLst>
        </pc:spChg>
        <pc:spChg chg="add mod">
          <ac:chgData name="Xiatian Wu" userId="bfa4b7d9-c7fd-478f-9bb1-80267d9f5d1d" providerId="ADAL" clId="{D9A95CC3-2064-D348-A559-D029A89C1752}" dt="2021-01-21T06:02:40.882" v="6838" actId="20577"/>
          <ac:spMkLst>
            <pc:docMk/>
            <pc:sldMk cId="2737686386" sldId="2139"/>
            <ac:spMk id="7" creationId="{6FEEA262-DE4B-1344-BEB0-B56217569593}"/>
          </ac:spMkLst>
        </pc:spChg>
        <pc:picChg chg="del">
          <ac:chgData name="Xiatian Wu" userId="bfa4b7d9-c7fd-478f-9bb1-80267d9f5d1d" providerId="ADAL" clId="{D9A95CC3-2064-D348-A559-D029A89C1752}" dt="2021-01-20T06:03:03.447" v="1418" actId="478"/>
          <ac:picMkLst>
            <pc:docMk/>
            <pc:sldMk cId="2737686386" sldId="2139"/>
            <ac:picMk id="5" creationId="{FAD21649-2304-BD47-A918-724409761B1F}"/>
          </ac:picMkLst>
        </pc:picChg>
        <pc:picChg chg="add mod modCrop">
          <ac:chgData name="Xiatian Wu" userId="bfa4b7d9-c7fd-478f-9bb1-80267d9f5d1d" providerId="ADAL" clId="{D9A95CC3-2064-D348-A559-D029A89C1752}" dt="2021-01-20T13:05:24.444" v="3157" actId="14100"/>
          <ac:picMkLst>
            <pc:docMk/>
            <pc:sldMk cId="2737686386" sldId="2139"/>
            <ac:picMk id="6" creationId="{F44499C3-1304-234D-A098-E7605C5392F7}"/>
          </ac:picMkLst>
        </pc:picChg>
      </pc:sldChg>
      <pc:sldChg chg="add del">
        <pc:chgData name="Xiatian Wu" userId="bfa4b7d9-c7fd-478f-9bb1-80267d9f5d1d" providerId="ADAL" clId="{D9A95CC3-2064-D348-A559-D029A89C1752}" dt="2021-01-20T04:51:19.354" v="230" actId="2696"/>
        <pc:sldMkLst>
          <pc:docMk/>
          <pc:sldMk cId="3665618646" sldId="2139"/>
        </pc:sldMkLst>
      </pc:sldChg>
      <pc:sldChg chg="addSp delSp modSp add ord modNotesTx">
        <pc:chgData name="Xiatian Wu" userId="bfa4b7d9-c7fd-478f-9bb1-80267d9f5d1d" providerId="ADAL" clId="{D9A95CC3-2064-D348-A559-D029A89C1752}" dt="2021-01-21T06:04:46.162" v="6945" actId="20577"/>
        <pc:sldMkLst>
          <pc:docMk/>
          <pc:sldMk cId="1823220354" sldId="2140"/>
        </pc:sldMkLst>
        <pc:spChg chg="mod">
          <ac:chgData name="Xiatian Wu" userId="bfa4b7d9-c7fd-478f-9bb1-80267d9f5d1d" providerId="ADAL" clId="{D9A95CC3-2064-D348-A559-D029A89C1752}" dt="2021-01-20T13:07:27.062" v="3196" actId="20577"/>
          <ac:spMkLst>
            <pc:docMk/>
            <pc:sldMk cId="1823220354" sldId="2140"/>
            <ac:spMk id="2" creationId="{00000000-0000-0000-0000-000000000000}"/>
          </ac:spMkLst>
        </pc:spChg>
        <pc:spChg chg="del mod">
          <ac:chgData name="Xiatian Wu" userId="bfa4b7d9-c7fd-478f-9bb1-80267d9f5d1d" providerId="ADAL" clId="{D9A95CC3-2064-D348-A559-D029A89C1752}" dt="2021-01-20T06:11:13.597" v="1611"/>
          <ac:spMkLst>
            <pc:docMk/>
            <pc:sldMk cId="1823220354" sldId="2140"/>
            <ac:spMk id="5" creationId="{2AA64C7B-AA8B-0946-84FD-38B64F6CAD13}"/>
          </ac:spMkLst>
        </pc:spChg>
        <pc:spChg chg="add del mod">
          <ac:chgData name="Xiatian Wu" userId="bfa4b7d9-c7fd-478f-9bb1-80267d9f5d1d" providerId="ADAL" clId="{D9A95CC3-2064-D348-A559-D029A89C1752}" dt="2021-01-20T06:12:26.732" v="1618"/>
          <ac:spMkLst>
            <pc:docMk/>
            <pc:sldMk cId="1823220354" sldId="2140"/>
            <ac:spMk id="10" creationId="{1DFCCC61-4F44-674E-833E-AB6DB27522A9}"/>
          </ac:spMkLst>
        </pc:spChg>
        <pc:spChg chg="add del">
          <ac:chgData name="Xiatian Wu" userId="bfa4b7d9-c7fd-478f-9bb1-80267d9f5d1d" providerId="ADAL" clId="{D9A95CC3-2064-D348-A559-D029A89C1752}" dt="2021-01-20T06:14:30.764" v="1636"/>
          <ac:spMkLst>
            <pc:docMk/>
            <pc:sldMk cId="1823220354" sldId="2140"/>
            <ac:spMk id="13" creationId="{C41709BF-03B4-6242-8DA3-8A5D8DE96E8F}"/>
          </ac:spMkLst>
        </pc:spChg>
        <pc:spChg chg="add mod">
          <ac:chgData name="Xiatian Wu" userId="bfa4b7d9-c7fd-478f-9bb1-80267d9f5d1d" providerId="ADAL" clId="{D9A95CC3-2064-D348-A559-D029A89C1752}" dt="2021-01-21T06:04:46.162" v="6945" actId="20577"/>
          <ac:spMkLst>
            <pc:docMk/>
            <pc:sldMk cId="1823220354" sldId="2140"/>
            <ac:spMk id="14" creationId="{6006B3F6-C2CA-734F-8F3E-8024ACFE484E}"/>
          </ac:spMkLst>
        </pc:spChg>
        <pc:picChg chg="add del mod">
          <ac:chgData name="Xiatian Wu" userId="bfa4b7d9-c7fd-478f-9bb1-80267d9f5d1d" providerId="ADAL" clId="{D9A95CC3-2064-D348-A559-D029A89C1752}" dt="2021-01-20T06:12:24.644" v="1617" actId="478"/>
          <ac:picMkLst>
            <pc:docMk/>
            <pc:sldMk cId="1823220354" sldId="2140"/>
            <ac:picMk id="6" creationId="{BF7B0D43-1087-0549-9DB8-EDE7E1F5DBFA}"/>
          </ac:picMkLst>
        </pc:picChg>
        <pc:picChg chg="del">
          <ac:chgData name="Xiatian Wu" userId="bfa4b7d9-c7fd-478f-9bb1-80267d9f5d1d" providerId="ADAL" clId="{D9A95CC3-2064-D348-A559-D029A89C1752}" dt="2021-01-20T06:10:44.549" v="1609" actId="478"/>
          <ac:picMkLst>
            <pc:docMk/>
            <pc:sldMk cId="1823220354" sldId="2140"/>
            <ac:picMk id="8" creationId="{21E927C8-1928-3C48-A16A-47F25E16823F}"/>
          </ac:picMkLst>
        </pc:picChg>
        <pc:picChg chg="add del mod">
          <ac:chgData name="Xiatian Wu" userId="bfa4b7d9-c7fd-478f-9bb1-80267d9f5d1d" providerId="ADAL" clId="{D9A95CC3-2064-D348-A559-D029A89C1752}" dt="2021-01-20T06:12:42.299" v="1623" actId="478"/>
          <ac:picMkLst>
            <pc:docMk/>
            <pc:sldMk cId="1823220354" sldId="2140"/>
            <ac:picMk id="9" creationId="{9427983B-EDFB-0F46-B56E-05B28340C091}"/>
          </ac:picMkLst>
        </pc:picChg>
        <pc:picChg chg="add mod">
          <ac:chgData name="Xiatian Wu" userId="bfa4b7d9-c7fd-478f-9bb1-80267d9f5d1d" providerId="ADAL" clId="{D9A95CC3-2064-D348-A559-D029A89C1752}" dt="2021-01-21T06:03:29.015" v="6853" actId="171"/>
          <ac:picMkLst>
            <pc:docMk/>
            <pc:sldMk cId="1823220354" sldId="2140"/>
            <ac:picMk id="12" creationId="{4DA0A003-C2D2-9D4D-99B0-36F4FF3D9B45}"/>
          </ac:picMkLst>
        </pc:picChg>
      </pc:sldChg>
      <pc:sldChg chg="add del">
        <pc:chgData name="Xiatian Wu" userId="bfa4b7d9-c7fd-478f-9bb1-80267d9f5d1d" providerId="ADAL" clId="{D9A95CC3-2064-D348-A559-D029A89C1752}" dt="2021-01-20T04:51:19.466" v="231" actId="2696"/>
        <pc:sldMkLst>
          <pc:docMk/>
          <pc:sldMk cId="3478066666" sldId="2140"/>
        </pc:sldMkLst>
      </pc:sldChg>
      <pc:sldChg chg="addSp delSp modSp add modNotesTx">
        <pc:chgData name="Xiatian Wu" userId="bfa4b7d9-c7fd-478f-9bb1-80267d9f5d1d" providerId="ADAL" clId="{D9A95CC3-2064-D348-A559-D029A89C1752}" dt="2021-01-21T05:23:09.230" v="5743" actId="20577"/>
        <pc:sldMkLst>
          <pc:docMk/>
          <pc:sldMk cId="715353553" sldId="2141"/>
        </pc:sldMkLst>
        <pc:spChg chg="mod">
          <ac:chgData name="Xiatian Wu" userId="bfa4b7d9-c7fd-478f-9bb1-80267d9f5d1d" providerId="ADAL" clId="{D9A95CC3-2064-D348-A559-D029A89C1752}" dt="2021-01-20T06:57:47.512" v="2096" actId="20577"/>
          <ac:spMkLst>
            <pc:docMk/>
            <pc:sldMk cId="715353553" sldId="2141"/>
            <ac:spMk id="2" creationId="{00000000-0000-0000-0000-000000000000}"/>
          </ac:spMkLst>
        </pc:spChg>
        <pc:spChg chg="add mod topLvl">
          <ac:chgData name="Xiatian Wu" userId="bfa4b7d9-c7fd-478f-9bb1-80267d9f5d1d" providerId="ADAL" clId="{D9A95CC3-2064-D348-A559-D029A89C1752}" dt="2021-01-20T06:57:08.727" v="2072" actId="164"/>
          <ac:spMkLst>
            <pc:docMk/>
            <pc:sldMk cId="715353553" sldId="2141"/>
            <ac:spMk id="3" creationId="{C9896CC1-DB56-1C44-8417-46664D749ADA}"/>
          </ac:spMkLst>
        </pc:spChg>
        <pc:spChg chg="mod">
          <ac:chgData name="Xiatian Wu" userId="bfa4b7d9-c7fd-478f-9bb1-80267d9f5d1d" providerId="ADAL" clId="{D9A95CC3-2064-D348-A559-D029A89C1752}" dt="2021-01-20T06:57:18.448" v="2073" actId="1076"/>
          <ac:spMkLst>
            <pc:docMk/>
            <pc:sldMk cId="715353553" sldId="2141"/>
            <ac:spMk id="4" creationId="{00000000-0000-0000-0000-000000000000}"/>
          </ac:spMkLst>
        </pc:spChg>
        <pc:spChg chg="add mod">
          <ac:chgData name="Xiatian Wu" userId="bfa4b7d9-c7fd-478f-9bb1-80267d9f5d1d" providerId="ADAL" clId="{D9A95CC3-2064-D348-A559-D029A89C1752}" dt="2021-01-20T06:57:18.448" v="2073" actId="1076"/>
          <ac:spMkLst>
            <pc:docMk/>
            <pc:sldMk cId="715353553" sldId="2141"/>
            <ac:spMk id="6" creationId="{3582423C-E310-FF4D-9C3F-B31C835A0BD0}"/>
          </ac:spMkLst>
        </pc:spChg>
        <pc:spChg chg="add mod">
          <ac:chgData name="Xiatian Wu" userId="bfa4b7d9-c7fd-478f-9bb1-80267d9f5d1d" providerId="ADAL" clId="{D9A95CC3-2064-D348-A559-D029A89C1752}" dt="2021-01-21T05:23:09.230" v="5743" actId="20577"/>
          <ac:spMkLst>
            <pc:docMk/>
            <pc:sldMk cId="715353553" sldId="2141"/>
            <ac:spMk id="7" creationId="{A49D4A2F-096C-924F-ABF4-633E0D12B498}"/>
          </ac:spMkLst>
        </pc:spChg>
        <pc:spChg chg="del">
          <ac:chgData name="Xiatian Wu" userId="bfa4b7d9-c7fd-478f-9bb1-80267d9f5d1d" providerId="ADAL" clId="{D9A95CC3-2064-D348-A559-D029A89C1752}" dt="2021-01-20T06:35:25.273" v="1839" actId="478"/>
          <ac:spMkLst>
            <pc:docMk/>
            <pc:sldMk cId="715353553" sldId="2141"/>
            <ac:spMk id="10" creationId="{C09C35F9-431F-B246-B144-1E2751C960EB}"/>
          </ac:spMkLst>
        </pc:spChg>
        <pc:spChg chg="add mod topLvl">
          <ac:chgData name="Xiatian Wu" userId="bfa4b7d9-c7fd-478f-9bb1-80267d9f5d1d" providerId="ADAL" clId="{D9A95CC3-2064-D348-A559-D029A89C1752}" dt="2021-01-20T06:57:08.727" v="2072" actId="164"/>
          <ac:spMkLst>
            <pc:docMk/>
            <pc:sldMk cId="715353553" sldId="2141"/>
            <ac:spMk id="28" creationId="{9FEB565C-029D-9A4B-954B-49153B7754DC}"/>
          </ac:spMkLst>
        </pc:spChg>
        <pc:spChg chg="add mod topLvl">
          <ac:chgData name="Xiatian Wu" userId="bfa4b7d9-c7fd-478f-9bb1-80267d9f5d1d" providerId="ADAL" clId="{D9A95CC3-2064-D348-A559-D029A89C1752}" dt="2021-01-20T06:57:08.727" v="2072" actId="164"/>
          <ac:spMkLst>
            <pc:docMk/>
            <pc:sldMk cId="715353553" sldId="2141"/>
            <ac:spMk id="29" creationId="{CE2EFA50-4A55-FD43-88F0-E5D3EC611D31}"/>
          </ac:spMkLst>
        </pc:spChg>
        <pc:spChg chg="add mod topLvl">
          <ac:chgData name="Xiatian Wu" userId="bfa4b7d9-c7fd-478f-9bb1-80267d9f5d1d" providerId="ADAL" clId="{D9A95CC3-2064-D348-A559-D029A89C1752}" dt="2021-01-20T06:57:08.727" v="2072" actId="164"/>
          <ac:spMkLst>
            <pc:docMk/>
            <pc:sldMk cId="715353553" sldId="2141"/>
            <ac:spMk id="30" creationId="{04D64645-F4D7-7E4F-988F-E2F98D0EC97C}"/>
          </ac:spMkLst>
        </pc:spChg>
        <pc:spChg chg="add mod topLvl">
          <ac:chgData name="Xiatian Wu" userId="bfa4b7d9-c7fd-478f-9bb1-80267d9f5d1d" providerId="ADAL" clId="{D9A95CC3-2064-D348-A559-D029A89C1752}" dt="2021-01-20T06:57:08.727" v="2072" actId="164"/>
          <ac:spMkLst>
            <pc:docMk/>
            <pc:sldMk cId="715353553" sldId="2141"/>
            <ac:spMk id="31" creationId="{149F4A72-EA0B-C849-858F-F15A15D90ABD}"/>
          </ac:spMkLst>
        </pc:spChg>
        <pc:spChg chg="add mod topLvl">
          <ac:chgData name="Xiatian Wu" userId="bfa4b7d9-c7fd-478f-9bb1-80267d9f5d1d" providerId="ADAL" clId="{D9A95CC3-2064-D348-A559-D029A89C1752}" dt="2021-01-20T06:57:08.727" v="2072" actId="164"/>
          <ac:spMkLst>
            <pc:docMk/>
            <pc:sldMk cId="715353553" sldId="2141"/>
            <ac:spMk id="32" creationId="{47457CF5-2739-E84E-BE3D-234E5038D7DD}"/>
          </ac:spMkLst>
        </pc:spChg>
        <pc:spChg chg="add mod topLvl">
          <ac:chgData name="Xiatian Wu" userId="bfa4b7d9-c7fd-478f-9bb1-80267d9f5d1d" providerId="ADAL" clId="{D9A95CC3-2064-D348-A559-D029A89C1752}" dt="2021-01-20T06:57:08.727" v="2072" actId="164"/>
          <ac:spMkLst>
            <pc:docMk/>
            <pc:sldMk cId="715353553" sldId="2141"/>
            <ac:spMk id="34" creationId="{A392B32A-1518-3145-9DD4-7A874681E24D}"/>
          </ac:spMkLst>
        </pc:spChg>
        <pc:spChg chg="add mod topLvl">
          <ac:chgData name="Xiatian Wu" userId="bfa4b7d9-c7fd-478f-9bb1-80267d9f5d1d" providerId="ADAL" clId="{D9A95CC3-2064-D348-A559-D029A89C1752}" dt="2021-01-20T06:57:08.727" v="2072" actId="164"/>
          <ac:spMkLst>
            <pc:docMk/>
            <pc:sldMk cId="715353553" sldId="2141"/>
            <ac:spMk id="35" creationId="{601BBE88-3FCB-2E45-948F-7E3DE4A5FF11}"/>
          </ac:spMkLst>
        </pc:spChg>
        <pc:spChg chg="add mod topLvl">
          <ac:chgData name="Xiatian Wu" userId="bfa4b7d9-c7fd-478f-9bb1-80267d9f5d1d" providerId="ADAL" clId="{D9A95CC3-2064-D348-A559-D029A89C1752}" dt="2021-01-20T06:57:08.727" v="2072" actId="164"/>
          <ac:spMkLst>
            <pc:docMk/>
            <pc:sldMk cId="715353553" sldId="2141"/>
            <ac:spMk id="37" creationId="{094410E5-355C-9242-8A0A-81502019DE49}"/>
          </ac:spMkLst>
        </pc:spChg>
        <pc:spChg chg="add mod">
          <ac:chgData name="Xiatian Wu" userId="bfa4b7d9-c7fd-478f-9bb1-80267d9f5d1d" providerId="ADAL" clId="{D9A95CC3-2064-D348-A559-D029A89C1752}" dt="2021-01-21T04:49:56.735" v="5147"/>
          <ac:spMkLst>
            <pc:docMk/>
            <pc:sldMk cId="715353553" sldId="2141"/>
            <ac:spMk id="40" creationId="{636B5AEF-4F24-DE4E-881D-2FF0C40AD8F4}"/>
          </ac:spMkLst>
        </pc:spChg>
        <pc:spChg chg="add mod">
          <ac:chgData name="Xiatian Wu" userId="bfa4b7d9-c7fd-478f-9bb1-80267d9f5d1d" providerId="ADAL" clId="{D9A95CC3-2064-D348-A559-D029A89C1752}" dt="2021-01-21T05:23:04.835" v="5742" actId="20577"/>
          <ac:spMkLst>
            <pc:docMk/>
            <pc:sldMk cId="715353553" sldId="2141"/>
            <ac:spMk id="42" creationId="{A7E11DCB-F1F0-CB47-97C8-C2507EB08D2C}"/>
          </ac:spMkLst>
        </pc:spChg>
        <pc:spChg chg="add mod">
          <ac:chgData name="Xiatian Wu" userId="bfa4b7d9-c7fd-478f-9bb1-80267d9f5d1d" providerId="ADAL" clId="{D9A95CC3-2064-D348-A559-D029A89C1752}" dt="2021-01-21T04:49:56.735" v="5147"/>
          <ac:spMkLst>
            <pc:docMk/>
            <pc:sldMk cId="715353553" sldId="2141"/>
            <ac:spMk id="43" creationId="{D36F409A-9E52-2443-BBE5-169F022ACBCC}"/>
          </ac:spMkLst>
        </pc:spChg>
        <pc:spChg chg="add mod">
          <ac:chgData name="Xiatian Wu" userId="bfa4b7d9-c7fd-478f-9bb1-80267d9f5d1d" providerId="ADAL" clId="{D9A95CC3-2064-D348-A559-D029A89C1752}" dt="2021-01-21T04:49:56.735" v="5147"/>
          <ac:spMkLst>
            <pc:docMk/>
            <pc:sldMk cId="715353553" sldId="2141"/>
            <ac:spMk id="44" creationId="{D77780EB-6545-234D-A180-CBF20054E7D7}"/>
          </ac:spMkLst>
        </pc:spChg>
        <pc:spChg chg="add mod">
          <ac:chgData name="Xiatian Wu" userId="bfa4b7d9-c7fd-478f-9bb1-80267d9f5d1d" providerId="ADAL" clId="{D9A95CC3-2064-D348-A559-D029A89C1752}" dt="2021-01-20T09:10:19.376" v="2170" actId="27636"/>
          <ac:spMkLst>
            <pc:docMk/>
            <pc:sldMk cId="715353553" sldId="2141"/>
            <ac:spMk id="46" creationId="{1E7198D4-9A72-F04B-A81A-9024E5037E96}"/>
          </ac:spMkLst>
        </pc:spChg>
        <pc:spChg chg="del">
          <ac:chgData name="Xiatian Wu" userId="bfa4b7d9-c7fd-478f-9bb1-80267d9f5d1d" providerId="ADAL" clId="{D9A95CC3-2064-D348-A559-D029A89C1752}" dt="2021-01-20T06:35:25.273" v="1839" actId="478"/>
          <ac:spMkLst>
            <pc:docMk/>
            <pc:sldMk cId="715353553" sldId="2141"/>
            <ac:spMk id="60" creationId="{8E53E85F-AB21-5C4A-A5C4-2BBA6682D06F}"/>
          </ac:spMkLst>
        </pc:spChg>
        <pc:spChg chg="del">
          <ac:chgData name="Xiatian Wu" userId="bfa4b7d9-c7fd-478f-9bb1-80267d9f5d1d" providerId="ADAL" clId="{D9A95CC3-2064-D348-A559-D029A89C1752}" dt="2021-01-20T06:35:25.273" v="1839" actId="478"/>
          <ac:spMkLst>
            <pc:docMk/>
            <pc:sldMk cId="715353553" sldId="2141"/>
            <ac:spMk id="62" creationId="{2F746488-19BD-ED41-86BC-AEBFA76E594D}"/>
          </ac:spMkLst>
        </pc:spChg>
        <pc:spChg chg="del">
          <ac:chgData name="Xiatian Wu" userId="bfa4b7d9-c7fd-478f-9bb1-80267d9f5d1d" providerId="ADAL" clId="{D9A95CC3-2064-D348-A559-D029A89C1752}" dt="2021-01-20T06:35:25.273" v="1839" actId="478"/>
          <ac:spMkLst>
            <pc:docMk/>
            <pc:sldMk cId="715353553" sldId="2141"/>
            <ac:spMk id="63" creationId="{4A7A9778-02C1-E641-84BD-7425E328FBD2}"/>
          </ac:spMkLst>
        </pc:spChg>
        <pc:spChg chg="del">
          <ac:chgData name="Xiatian Wu" userId="bfa4b7d9-c7fd-478f-9bb1-80267d9f5d1d" providerId="ADAL" clId="{D9A95CC3-2064-D348-A559-D029A89C1752}" dt="2021-01-20T06:35:25.273" v="1839" actId="478"/>
          <ac:spMkLst>
            <pc:docMk/>
            <pc:sldMk cId="715353553" sldId="2141"/>
            <ac:spMk id="64" creationId="{C5BCDAC2-40F3-9645-8408-D6A22E70E53C}"/>
          </ac:spMkLst>
        </pc:spChg>
        <pc:spChg chg="del">
          <ac:chgData name="Xiatian Wu" userId="bfa4b7d9-c7fd-478f-9bb1-80267d9f5d1d" providerId="ADAL" clId="{D9A95CC3-2064-D348-A559-D029A89C1752}" dt="2021-01-20T06:35:25.273" v="1839" actId="478"/>
          <ac:spMkLst>
            <pc:docMk/>
            <pc:sldMk cId="715353553" sldId="2141"/>
            <ac:spMk id="65" creationId="{3C7E3764-F74A-054B-8712-A53CA7C1CD9D}"/>
          </ac:spMkLst>
        </pc:spChg>
        <pc:grpChg chg="add del mod">
          <ac:chgData name="Xiatian Wu" userId="bfa4b7d9-c7fd-478f-9bb1-80267d9f5d1d" providerId="ADAL" clId="{D9A95CC3-2064-D348-A559-D029A89C1752}" dt="2021-01-20T06:47:23.902" v="1978" actId="165"/>
          <ac:grpSpMkLst>
            <pc:docMk/>
            <pc:sldMk cId="715353553" sldId="2141"/>
            <ac:grpSpMk id="5" creationId="{9F0AFC69-607A-E949-8517-11FAA0498CC8}"/>
          </ac:grpSpMkLst>
        </pc:grpChg>
        <pc:grpChg chg="add del mod">
          <ac:chgData name="Xiatian Wu" userId="bfa4b7d9-c7fd-478f-9bb1-80267d9f5d1d" providerId="ADAL" clId="{D9A95CC3-2064-D348-A559-D029A89C1752}" dt="2021-01-20T06:56:02.023" v="2046" actId="165"/>
          <ac:grpSpMkLst>
            <pc:docMk/>
            <pc:sldMk cId="715353553" sldId="2141"/>
            <ac:grpSpMk id="9" creationId="{FDD489D4-2FC2-C84E-974E-42B15F8019AE}"/>
          </ac:grpSpMkLst>
        </pc:grpChg>
        <pc:grpChg chg="add mod">
          <ac:chgData name="Xiatian Wu" userId="bfa4b7d9-c7fd-478f-9bb1-80267d9f5d1d" providerId="ADAL" clId="{D9A95CC3-2064-D348-A559-D029A89C1752}" dt="2021-01-20T06:57:18.448" v="2073" actId="1076"/>
          <ac:grpSpMkLst>
            <pc:docMk/>
            <pc:sldMk cId="715353553" sldId="2141"/>
            <ac:grpSpMk id="11" creationId="{E34D9698-406A-7E4D-878B-B47A4DF8044F}"/>
          </ac:grpSpMkLst>
        </pc:grpChg>
        <pc:picChg chg="del">
          <ac:chgData name="Xiatian Wu" userId="bfa4b7d9-c7fd-478f-9bb1-80267d9f5d1d" providerId="ADAL" clId="{D9A95CC3-2064-D348-A559-D029A89C1752}" dt="2021-01-20T06:35:25.273" v="1839" actId="478"/>
          <ac:picMkLst>
            <pc:docMk/>
            <pc:sldMk cId="715353553" sldId="2141"/>
            <ac:picMk id="8" creationId="{21E927C8-1928-3C48-A16A-47F25E16823F}"/>
          </ac:picMkLst>
        </pc:picChg>
        <pc:picChg chg="add del">
          <ac:chgData name="Xiatian Wu" userId="bfa4b7d9-c7fd-478f-9bb1-80267d9f5d1d" providerId="ADAL" clId="{D9A95CC3-2064-D348-A559-D029A89C1752}" dt="2021-01-20T09:08:29.114" v="2109"/>
          <ac:picMkLst>
            <pc:docMk/>
            <pc:sldMk cId="715353553" sldId="2141"/>
            <ac:picMk id="12" creationId="{7A06C474-9682-7748-9D6A-36B3250B43FE}"/>
          </ac:picMkLst>
        </pc:picChg>
        <pc:picChg chg="add mod topLvl modCrop">
          <ac:chgData name="Xiatian Wu" userId="bfa4b7d9-c7fd-478f-9bb1-80267d9f5d1d" providerId="ADAL" clId="{D9A95CC3-2064-D348-A559-D029A89C1752}" dt="2021-01-20T06:57:08.727" v="2072" actId="164"/>
          <ac:picMkLst>
            <pc:docMk/>
            <pc:sldMk cId="715353553" sldId="2141"/>
            <ac:picMk id="26" creationId="{6D301EB0-4D20-C34F-B821-86BF93CFB2BA}"/>
          </ac:picMkLst>
        </pc:picChg>
        <pc:cxnChg chg="del">
          <ac:chgData name="Xiatian Wu" userId="bfa4b7d9-c7fd-478f-9bb1-80267d9f5d1d" providerId="ADAL" clId="{D9A95CC3-2064-D348-A559-D029A89C1752}" dt="2021-01-20T06:35:25.273" v="1839" actId="478"/>
          <ac:cxnSpMkLst>
            <pc:docMk/>
            <pc:sldMk cId="715353553" sldId="2141"/>
            <ac:cxnSpMk id="17" creationId="{48E564C7-418D-0542-8470-CE91ACFD3577}"/>
          </ac:cxnSpMkLst>
        </pc:cxnChg>
        <pc:cxnChg chg="del">
          <ac:chgData name="Xiatian Wu" userId="bfa4b7d9-c7fd-478f-9bb1-80267d9f5d1d" providerId="ADAL" clId="{D9A95CC3-2064-D348-A559-D029A89C1752}" dt="2021-01-20T06:35:25.273" v="1839" actId="478"/>
          <ac:cxnSpMkLst>
            <pc:docMk/>
            <pc:sldMk cId="715353553" sldId="2141"/>
            <ac:cxnSpMk id="18" creationId="{C659D3D2-95C3-4445-B1FB-251212F2A790}"/>
          </ac:cxnSpMkLst>
        </pc:cxnChg>
        <pc:cxnChg chg="del">
          <ac:chgData name="Xiatian Wu" userId="bfa4b7d9-c7fd-478f-9bb1-80267d9f5d1d" providerId="ADAL" clId="{D9A95CC3-2064-D348-A559-D029A89C1752}" dt="2021-01-20T06:35:25.273" v="1839" actId="478"/>
          <ac:cxnSpMkLst>
            <pc:docMk/>
            <pc:sldMk cId="715353553" sldId="2141"/>
            <ac:cxnSpMk id="19" creationId="{DB82C3A0-A05D-E84E-B4DD-E315A6F9E5E4}"/>
          </ac:cxnSpMkLst>
        </pc:cxnChg>
        <pc:cxnChg chg="del">
          <ac:chgData name="Xiatian Wu" userId="bfa4b7d9-c7fd-478f-9bb1-80267d9f5d1d" providerId="ADAL" clId="{D9A95CC3-2064-D348-A559-D029A89C1752}" dt="2021-01-20T06:35:25.273" v="1839" actId="478"/>
          <ac:cxnSpMkLst>
            <pc:docMk/>
            <pc:sldMk cId="715353553" sldId="2141"/>
            <ac:cxnSpMk id="27" creationId="{C1B343FF-3BC9-4744-9A4A-3DDA58F8FA7B}"/>
          </ac:cxnSpMkLst>
        </pc:cxnChg>
        <pc:cxnChg chg="del">
          <ac:chgData name="Xiatian Wu" userId="bfa4b7d9-c7fd-478f-9bb1-80267d9f5d1d" providerId="ADAL" clId="{D9A95CC3-2064-D348-A559-D029A89C1752}" dt="2021-01-20T06:35:25.273" v="1839" actId="478"/>
          <ac:cxnSpMkLst>
            <pc:docMk/>
            <pc:sldMk cId="715353553" sldId="2141"/>
            <ac:cxnSpMk id="33" creationId="{31AA9DAF-941A-FE47-8C5C-CB3D6CEFFF4A}"/>
          </ac:cxnSpMkLst>
        </pc:cxnChg>
        <pc:cxnChg chg="del">
          <ac:chgData name="Xiatian Wu" userId="bfa4b7d9-c7fd-478f-9bb1-80267d9f5d1d" providerId="ADAL" clId="{D9A95CC3-2064-D348-A559-D029A89C1752}" dt="2021-01-20T06:35:25.273" v="1839" actId="478"/>
          <ac:cxnSpMkLst>
            <pc:docMk/>
            <pc:sldMk cId="715353553" sldId="2141"/>
            <ac:cxnSpMk id="36" creationId="{5400A29F-0C75-364F-8A6B-2852BC5DD5D9}"/>
          </ac:cxnSpMkLst>
        </pc:cxnChg>
        <pc:cxnChg chg="del">
          <ac:chgData name="Xiatian Wu" userId="bfa4b7d9-c7fd-478f-9bb1-80267d9f5d1d" providerId="ADAL" clId="{D9A95CC3-2064-D348-A559-D029A89C1752}" dt="2021-01-20T06:35:25.273" v="1839" actId="478"/>
          <ac:cxnSpMkLst>
            <pc:docMk/>
            <pc:sldMk cId="715353553" sldId="2141"/>
            <ac:cxnSpMk id="41" creationId="{C57670A3-B367-7F4C-A071-D4D40C4E2237}"/>
          </ac:cxnSpMkLst>
        </pc:cxnChg>
        <pc:cxnChg chg="del">
          <ac:chgData name="Xiatian Wu" userId="bfa4b7d9-c7fd-478f-9bb1-80267d9f5d1d" providerId="ADAL" clId="{D9A95CC3-2064-D348-A559-D029A89C1752}" dt="2021-01-20T06:35:25.273" v="1839" actId="478"/>
          <ac:cxnSpMkLst>
            <pc:docMk/>
            <pc:sldMk cId="715353553" sldId="2141"/>
            <ac:cxnSpMk id="47" creationId="{4C1F1235-1089-294C-91F3-132C9D0898A0}"/>
          </ac:cxnSpMkLst>
        </pc:cxnChg>
        <pc:cxnChg chg="del">
          <ac:chgData name="Xiatian Wu" userId="bfa4b7d9-c7fd-478f-9bb1-80267d9f5d1d" providerId="ADAL" clId="{D9A95CC3-2064-D348-A559-D029A89C1752}" dt="2021-01-20T06:35:25.273" v="1839" actId="478"/>
          <ac:cxnSpMkLst>
            <pc:docMk/>
            <pc:sldMk cId="715353553" sldId="2141"/>
            <ac:cxnSpMk id="49" creationId="{5BF42975-BA33-BF4B-BA24-B2AC23642FF5}"/>
          </ac:cxnSpMkLst>
        </pc:cxnChg>
        <pc:cxnChg chg="del">
          <ac:chgData name="Xiatian Wu" userId="bfa4b7d9-c7fd-478f-9bb1-80267d9f5d1d" providerId="ADAL" clId="{D9A95CC3-2064-D348-A559-D029A89C1752}" dt="2021-01-20T06:35:25.273" v="1839" actId="478"/>
          <ac:cxnSpMkLst>
            <pc:docMk/>
            <pc:sldMk cId="715353553" sldId="2141"/>
            <ac:cxnSpMk id="51" creationId="{6D026D52-2D57-B34E-96A0-C367C742A2EE}"/>
          </ac:cxnSpMkLst>
        </pc:cxnChg>
        <pc:cxnChg chg="del">
          <ac:chgData name="Xiatian Wu" userId="bfa4b7d9-c7fd-478f-9bb1-80267d9f5d1d" providerId="ADAL" clId="{D9A95CC3-2064-D348-A559-D029A89C1752}" dt="2021-01-20T06:35:25.273" v="1839" actId="478"/>
          <ac:cxnSpMkLst>
            <pc:docMk/>
            <pc:sldMk cId="715353553" sldId="2141"/>
            <ac:cxnSpMk id="55" creationId="{4A0716B8-80CF-C241-81E2-922572EEE9A9}"/>
          </ac:cxnSpMkLst>
        </pc:cxnChg>
        <pc:cxnChg chg="del">
          <ac:chgData name="Xiatian Wu" userId="bfa4b7d9-c7fd-478f-9bb1-80267d9f5d1d" providerId="ADAL" clId="{D9A95CC3-2064-D348-A559-D029A89C1752}" dt="2021-01-20T06:35:25.273" v="1839" actId="478"/>
          <ac:cxnSpMkLst>
            <pc:docMk/>
            <pc:sldMk cId="715353553" sldId="2141"/>
            <ac:cxnSpMk id="68" creationId="{80A5CF17-77FD-2E40-BBB4-8C143C17981B}"/>
          </ac:cxnSpMkLst>
        </pc:cxnChg>
        <pc:cxnChg chg="del">
          <ac:chgData name="Xiatian Wu" userId="bfa4b7d9-c7fd-478f-9bb1-80267d9f5d1d" providerId="ADAL" clId="{D9A95CC3-2064-D348-A559-D029A89C1752}" dt="2021-01-20T06:35:25.273" v="1839" actId="478"/>
          <ac:cxnSpMkLst>
            <pc:docMk/>
            <pc:sldMk cId="715353553" sldId="2141"/>
            <ac:cxnSpMk id="72" creationId="{E438B859-1B85-E544-B139-5C453BD67E89}"/>
          </ac:cxnSpMkLst>
        </pc:cxnChg>
        <pc:cxnChg chg="del">
          <ac:chgData name="Xiatian Wu" userId="bfa4b7d9-c7fd-478f-9bb1-80267d9f5d1d" providerId="ADAL" clId="{D9A95CC3-2064-D348-A559-D029A89C1752}" dt="2021-01-20T06:35:25.273" v="1839" actId="478"/>
          <ac:cxnSpMkLst>
            <pc:docMk/>
            <pc:sldMk cId="715353553" sldId="2141"/>
            <ac:cxnSpMk id="78" creationId="{475DD5DD-BD75-8841-A8B2-FFD35795BC88}"/>
          </ac:cxnSpMkLst>
        </pc:cxnChg>
        <pc:cxnChg chg="del">
          <ac:chgData name="Xiatian Wu" userId="bfa4b7d9-c7fd-478f-9bb1-80267d9f5d1d" providerId="ADAL" clId="{D9A95CC3-2064-D348-A559-D029A89C1752}" dt="2021-01-20T06:35:25.273" v="1839" actId="478"/>
          <ac:cxnSpMkLst>
            <pc:docMk/>
            <pc:sldMk cId="715353553" sldId="2141"/>
            <ac:cxnSpMk id="80" creationId="{2182AF20-E0A9-E749-AF69-CE8255F634EF}"/>
          </ac:cxnSpMkLst>
        </pc:cxnChg>
      </pc:sldChg>
      <pc:sldChg chg="add del">
        <pc:chgData name="Xiatian Wu" userId="bfa4b7d9-c7fd-478f-9bb1-80267d9f5d1d" providerId="ADAL" clId="{D9A95CC3-2064-D348-A559-D029A89C1752}" dt="2021-01-20T04:51:19.501" v="232" actId="2696"/>
        <pc:sldMkLst>
          <pc:docMk/>
          <pc:sldMk cId="3704574084" sldId="2141"/>
        </pc:sldMkLst>
      </pc:sldChg>
      <pc:sldChg chg="addSp modSp add">
        <pc:chgData name="Xiatian Wu" userId="bfa4b7d9-c7fd-478f-9bb1-80267d9f5d1d" providerId="ADAL" clId="{D9A95CC3-2064-D348-A559-D029A89C1752}" dt="2021-01-21T05:27:02.618" v="5833" actId="20577"/>
        <pc:sldMkLst>
          <pc:docMk/>
          <pc:sldMk cId="3760027854" sldId="2142"/>
        </pc:sldMkLst>
        <pc:spChg chg="mod">
          <ac:chgData name="Xiatian Wu" userId="bfa4b7d9-c7fd-478f-9bb1-80267d9f5d1d" providerId="ADAL" clId="{D9A95CC3-2064-D348-A559-D029A89C1752}" dt="2021-01-20T06:58:13.335" v="2107" actId="20577"/>
          <ac:spMkLst>
            <pc:docMk/>
            <pc:sldMk cId="3760027854" sldId="2142"/>
            <ac:spMk id="2" creationId="{00000000-0000-0000-0000-000000000000}"/>
          </ac:spMkLst>
        </pc:spChg>
        <pc:spChg chg="mod">
          <ac:chgData name="Xiatian Wu" userId="bfa4b7d9-c7fd-478f-9bb1-80267d9f5d1d" providerId="ADAL" clId="{D9A95CC3-2064-D348-A559-D029A89C1752}" dt="2021-01-21T05:24:53.379" v="5747" actId="20577"/>
          <ac:spMkLst>
            <pc:docMk/>
            <pc:sldMk cId="3760027854" sldId="2142"/>
            <ac:spMk id="7" creationId="{A49D4A2F-096C-924F-ABF4-633E0D12B498}"/>
          </ac:spMkLst>
        </pc:spChg>
        <pc:spChg chg="add mod">
          <ac:chgData name="Xiatian Wu" userId="bfa4b7d9-c7fd-478f-9bb1-80267d9f5d1d" providerId="ADAL" clId="{D9A95CC3-2064-D348-A559-D029A89C1752}" dt="2021-01-21T05:27:02.618" v="5833" actId="20577"/>
          <ac:spMkLst>
            <pc:docMk/>
            <pc:sldMk cId="3760027854" sldId="2142"/>
            <ac:spMk id="21" creationId="{AEA8C03C-12EB-C248-9CB1-6D7173E9C757}"/>
          </ac:spMkLst>
        </pc:spChg>
        <pc:spChg chg="mod">
          <ac:chgData name="Xiatian Wu" userId="bfa4b7d9-c7fd-478f-9bb1-80267d9f5d1d" providerId="ADAL" clId="{D9A95CC3-2064-D348-A559-D029A89C1752}" dt="2021-01-21T05:24:55.738" v="5748" actId="20577"/>
          <ac:spMkLst>
            <pc:docMk/>
            <pc:sldMk cId="3760027854" sldId="2142"/>
            <ac:spMk id="40" creationId="{636B5AEF-4F24-DE4E-881D-2FF0C40AD8F4}"/>
          </ac:spMkLst>
        </pc:spChg>
        <pc:spChg chg="mod">
          <ac:chgData name="Xiatian Wu" userId="bfa4b7d9-c7fd-478f-9bb1-80267d9f5d1d" providerId="ADAL" clId="{D9A95CC3-2064-D348-A559-D029A89C1752}" dt="2021-01-21T05:25:07.707" v="5751" actId="20577"/>
          <ac:spMkLst>
            <pc:docMk/>
            <pc:sldMk cId="3760027854" sldId="2142"/>
            <ac:spMk id="42" creationId="{A7E11DCB-F1F0-CB47-97C8-C2507EB08D2C}"/>
          </ac:spMkLst>
        </pc:spChg>
        <pc:spChg chg="mod">
          <ac:chgData name="Xiatian Wu" userId="bfa4b7d9-c7fd-478f-9bb1-80267d9f5d1d" providerId="ADAL" clId="{D9A95CC3-2064-D348-A559-D029A89C1752}" dt="2021-01-21T05:24:49.990" v="5746" actId="20577"/>
          <ac:spMkLst>
            <pc:docMk/>
            <pc:sldMk cId="3760027854" sldId="2142"/>
            <ac:spMk id="43" creationId="{D36F409A-9E52-2443-BBE5-169F022ACBCC}"/>
          </ac:spMkLst>
        </pc:spChg>
        <pc:spChg chg="mod">
          <ac:chgData name="Xiatian Wu" userId="bfa4b7d9-c7fd-478f-9bb1-80267d9f5d1d" providerId="ADAL" clId="{D9A95CC3-2064-D348-A559-D029A89C1752}" dt="2021-01-21T05:25:09.330" v="5752" actId="20577"/>
          <ac:spMkLst>
            <pc:docMk/>
            <pc:sldMk cId="3760027854" sldId="2142"/>
            <ac:spMk id="44" creationId="{D77780EB-6545-234D-A180-CBF20054E7D7}"/>
          </ac:spMkLst>
        </pc:spChg>
      </pc:sldChg>
      <pc:sldChg chg="add del">
        <pc:chgData name="Xiatian Wu" userId="bfa4b7d9-c7fd-478f-9bb1-80267d9f5d1d" providerId="ADAL" clId="{D9A95CC3-2064-D348-A559-D029A89C1752}" dt="2021-01-20T04:51:18.869" v="215" actId="2696"/>
        <pc:sldMkLst>
          <pc:docMk/>
          <pc:sldMk cId="4152201241" sldId="2142"/>
        </pc:sldMkLst>
      </pc:sldChg>
      <pc:sldChg chg="addSp delSp modSp add modNotesTx">
        <pc:chgData name="Xiatian Wu" userId="bfa4b7d9-c7fd-478f-9bb1-80267d9f5d1d" providerId="ADAL" clId="{D9A95CC3-2064-D348-A559-D029A89C1752}" dt="2021-01-21T06:05:39.111" v="6949" actId="1076"/>
        <pc:sldMkLst>
          <pc:docMk/>
          <pc:sldMk cId="2963120543" sldId="2143"/>
        </pc:sldMkLst>
        <pc:spChg chg="mod">
          <ac:chgData name="Xiatian Wu" userId="bfa4b7d9-c7fd-478f-9bb1-80267d9f5d1d" providerId="ADAL" clId="{D9A95CC3-2064-D348-A559-D029A89C1752}" dt="2021-01-20T09:26:27.474" v="2511" actId="20577"/>
          <ac:spMkLst>
            <pc:docMk/>
            <pc:sldMk cId="2963120543" sldId="2143"/>
            <ac:spMk id="2" creationId="{00000000-0000-0000-0000-000000000000}"/>
          </ac:spMkLst>
        </pc:spChg>
        <pc:spChg chg="add mod">
          <ac:chgData name="Xiatian Wu" userId="bfa4b7d9-c7fd-478f-9bb1-80267d9f5d1d" providerId="ADAL" clId="{D9A95CC3-2064-D348-A559-D029A89C1752}" dt="2021-01-21T05:28:07.445" v="5836" actId="207"/>
          <ac:spMkLst>
            <pc:docMk/>
            <pc:sldMk cId="2963120543" sldId="2143"/>
            <ac:spMk id="3" creationId="{D346DD78-D786-1A45-992D-4CD85C6B6F91}"/>
          </ac:spMkLst>
        </pc:spChg>
        <pc:spChg chg="add mod">
          <ac:chgData name="Xiatian Wu" userId="bfa4b7d9-c7fd-478f-9bb1-80267d9f5d1d" providerId="ADAL" clId="{D9A95CC3-2064-D348-A559-D029A89C1752}" dt="2021-01-21T06:05:39.111" v="6949" actId="1076"/>
          <ac:spMkLst>
            <pc:docMk/>
            <pc:sldMk cId="2963120543" sldId="2143"/>
            <ac:spMk id="5" creationId="{89B753FF-C269-9842-974F-DCBE09B0DC67}"/>
          </ac:spMkLst>
        </pc:spChg>
        <pc:spChg chg="del">
          <ac:chgData name="Xiatian Wu" userId="bfa4b7d9-c7fd-478f-9bb1-80267d9f5d1d" providerId="ADAL" clId="{D9A95CC3-2064-D348-A559-D029A89C1752}" dt="2021-01-20T13:26:34.444" v="3671" actId="478"/>
          <ac:spMkLst>
            <pc:docMk/>
            <pc:sldMk cId="2963120543" sldId="2143"/>
            <ac:spMk id="7" creationId="{A49D4A2F-096C-924F-ABF4-633E0D12B498}"/>
          </ac:spMkLst>
        </pc:spChg>
        <pc:spChg chg="add mod">
          <ac:chgData name="Xiatian Wu" userId="bfa4b7d9-c7fd-478f-9bb1-80267d9f5d1d" providerId="ADAL" clId="{D9A95CC3-2064-D348-A559-D029A89C1752}" dt="2021-01-21T05:28:18.508" v="5842" actId="1036"/>
          <ac:spMkLst>
            <pc:docMk/>
            <pc:sldMk cId="2963120543" sldId="2143"/>
            <ac:spMk id="8" creationId="{651644DC-FAE1-534C-99C3-FF233C1A3F54}"/>
          </ac:spMkLst>
        </pc:spChg>
        <pc:spChg chg="add mod">
          <ac:chgData name="Xiatian Wu" userId="bfa4b7d9-c7fd-478f-9bb1-80267d9f5d1d" providerId="ADAL" clId="{D9A95CC3-2064-D348-A559-D029A89C1752}" dt="2021-01-21T05:28:37.020" v="5850" actId="1036"/>
          <ac:spMkLst>
            <pc:docMk/>
            <pc:sldMk cId="2963120543" sldId="2143"/>
            <ac:spMk id="9" creationId="{981E63CD-54F8-A148-A8B9-581BFC94C78F}"/>
          </ac:spMkLst>
        </pc:spChg>
        <pc:spChg chg="add mod">
          <ac:chgData name="Xiatian Wu" userId="bfa4b7d9-c7fd-478f-9bb1-80267d9f5d1d" providerId="ADAL" clId="{D9A95CC3-2064-D348-A559-D029A89C1752}" dt="2021-01-21T05:28:39.900" v="5852" actId="1036"/>
          <ac:spMkLst>
            <pc:docMk/>
            <pc:sldMk cId="2963120543" sldId="2143"/>
            <ac:spMk id="10" creationId="{D17CC96B-7BE3-0940-8666-510AC9D4C2D6}"/>
          </ac:spMkLst>
        </pc:spChg>
        <pc:spChg chg="add mod">
          <ac:chgData name="Xiatian Wu" userId="bfa4b7d9-c7fd-478f-9bb1-80267d9f5d1d" providerId="ADAL" clId="{D9A95CC3-2064-D348-A559-D029A89C1752}" dt="2021-01-21T05:28:51.741" v="5857" actId="14100"/>
          <ac:spMkLst>
            <pc:docMk/>
            <pc:sldMk cId="2963120543" sldId="2143"/>
            <ac:spMk id="11" creationId="{450493AE-979C-604A-8598-437AF8AB4E2E}"/>
          </ac:spMkLst>
        </pc:spChg>
        <pc:spChg chg="add mod">
          <ac:chgData name="Xiatian Wu" userId="bfa4b7d9-c7fd-478f-9bb1-80267d9f5d1d" providerId="ADAL" clId="{D9A95CC3-2064-D348-A559-D029A89C1752}" dt="2021-01-21T05:28:59.662" v="5860" actId="14100"/>
          <ac:spMkLst>
            <pc:docMk/>
            <pc:sldMk cId="2963120543" sldId="2143"/>
            <ac:spMk id="13" creationId="{E8209B49-0DED-D048-98C7-F34BE2CF6647}"/>
          </ac:spMkLst>
        </pc:spChg>
        <pc:spChg chg="add mod">
          <ac:chgData name="Xiatian Wu" userId="bfa4b7d9-c7fd-478f-9bb1-80267d9f5d1d" providerId="ADAL" clId="{D9A95CC3-2064-D348-A559-D029A89C1752}" dt="2021-01-21T05:29:10.700" v="5863" actId="14100"/>
          <ac:spMkLst>
            <pc:docMk/>
            <pc:sldMk cId="2963120543" sldId="2143"/>
            <ac:spMk id="14" creationId="{CB1093E1-6F89-E046-B33E-502818301BF8}"/>
          </ac:spMkLst>
        </pc:spChg>
        <pc:spChg chg="add mod">
          <ac:chgData name="Xiatian Wu" userId="bfa4b7d9-c7fd-478f-9bb1-80267d9f5d1d" providerId="ADAL" clId="{D9A95CC3-2064-D348-A559-D029A89C1752}" dt="2021-01-21T05:29:18.259" v="5867" actId="14100"/>
          <ac:spMkLst>
            <pc:docMk/>
            <pc:sldMk cId="2963120543" sldId="2143"/>
            <ac:spMk id="15" creationId="{E5FAC4EE-6B0E-334A-9B93-6F47722F79FA}"/>
          </ac:spMkLst>
        </pc:spChg>
        <pc:spChg chg="add mod">
          <ac:chgData name="Xiatian Wu" userId="bfa4b7d9-c7fd-478f-9bb1-80267d9f5d1d" providerId="ADAL" clId="{D9A95CC3-2064-D348-A559-D029A89C1752}" dt="2021-01-21T05:29:44.395" v="5871" actId="14100"/>
          <ac:spMkLst>
            <pc:docMk/>
            <pc:sldMk cId="2963120543" sldId="2143"/>
            <ac:spMk id="16" creationId="{86FCD8BF-3869-E649-A205-E395C9D6E08E}"/>
          </ac:spMkLst>
        </pc:spChg>
        <pc:spChg chg="del">
          <ac:chgData name="Xiatian Wu" userId="bfa4b7d9-c7fd-478f-9bb1-80267d9f5d1d" providerId="ADAL" clId="{D9A95CC3-2064-D348-A559-D029A89C1752}" dt="2021-01-20T09:26:56.580" v="2513" actId="478"/>
          <ac:spMkLst>
            <pc:docMk/>
            <pc:sldMk cId="2963120543" sldId="2143"/>
            <ac:spMk id="21" creationId="{AEA8C03C-12EB-C248-9CB1-6D7173E9C757}"/>
          </ac:spMkLst>
        </pc:spChg>
        <pc:spChg chg="add mod">
          <ac:chgData name="Xiatian Wu" userId="bfa4b7d9-c7fd-478f-9bb1-80267d9f5d1d" providerId="ADAL" clId="{D9A95CC3-2064-D348-A559-D029A89C1752}" dt="2021-01-21T06:05:28.455" v="6948" actId="255"/>
          <ac:spMkLst>
            <pc:docMk/>
            <pc:sldMk cId="2963120543" sldId="2143"/>
            <ac:spMk id="22" creationId="{FC614369-8C95-4043-8FE0-1A0155C35440}"/>
          </ac:spMkLst>
        </pc:spChg>
        <pc:spChg chg="del">
          <ac:chgData name="Xiatian Wu" userId="bfa4b7d9-c7fd-478f-9bb1-80267d9f5d1d" providerId="ADAL" clId="{D9A95CC3-2064-D348-A559-D029A89C1752}" dt="2021-01-20T13:26:35.704" v="3672" actId="478"/>
          <ac:spMkLst>
            <pc:docMk/>
            <pc:sldMk cId="2963120543" sldId="2143"/>
            <ac:spMk id="40" creationId="{636B5AEF-4F24-DE4E-881D-2FF0C40AD8F4}"/>
          </ac:spMkLst>
        </pc:spChg>
        <pc:spChg chg="del">
          <ac:chgData name="Xiatian Wu" userId="bfa4b7d9-c7fd-478f-9bb1-80267d9f5d1d" providerId="ADAL" clId="{D9A95CC3-2064-D348-A559-D029A89C1752}" dt="2021-01-20T13:26:38.029" v="3674" actId="478"/>
          <ac:spMkLst>
            <pc:docMk/>
            <pc:sldMk cId="2963120543" sldId="2143"/>
            <ac:spMk id="42" creationId="{A7E11DCB-F1F0-CB47-97C8-C2507EB08D2C}"/>
          </ac:spMkLst>
        </pc:spChg>
        <pc:spChg chg="del">
          <ac:chgData name="Xiatian Wu" userId="bfa4b7d9-c7fd-478f-9bb1-80267d9f5d1d" providerId="ADAL" clId="{D9A95CC3-2064-D348-A559-D029A89C1752}" dt="2021-01-20T13:26:36.750" v="3673" actId="478"/>
          <ac:spMkLst>
            <pc:docMk/>
            <pc:sldMk cId="2963120543" sldId="2143"/>
            <ac:spMk id="43" creationId="{D36F409A-9E52-2443-BBE5-169F022ACBCC}"/>
          </ac:spMkLst>
        </pc:spChg>
        <pc:spChg chg="del">
          <ac:chgData name="Xiatian Wu" userId="bfa4b7d9-c7fd-478f-9bb1-80267d9f5d1d" providerId="ADAL" clId="{D9A95CC3-2064-D348-A559-D029A89C1752}" dt="2021-01-20T13:26:39.283" v="3675" actId="478"/>
          <ac:spMkLst>
            <pc:docMk/>
            <pc:sldMk cId="2963120543" sldId="2143"/>
            <ac:spMk id="44" creationId="{D77780EB-6545-234D-A180-CBF20054E7D7}"/>
          </ac:spMkLst>
        </pc:spChg>
        <pc:grpChg chg="del">
          <ac:chgData name="Xiatian Wu" userId="bfa4b7d9-c7fd-478f-9bb1-80267d9f5d1d" providerId="ADAL" clId="{D9A95CC3-2064-D348-A559-D029A89C1752}" dt="2021-01-20T09:26:54.711" v="2512" actId="478"/>
          <ac:grpSpMkLst>
            <pc:docMk/>
            <pc:sldMk cId="2963120543" sldId="2143"/>
            <ac:grpSpMk id="11" creationId="{E34D9698-406A-7E4D-878B-B47A4DF8044F}"/>
          </ac:grpSpMkLst>
        </pc:grpChg>
        <pc:graphicFrameChg chg="add del mod">
          <ac:chgData name="Xiatian Wu" userId="bfa4b7d9-c7fd-478f-9bb1-80267d9f5d1d" providerId="ADAL" clId="{D9A95CC3-2064-D348-A559-D029A89C1752}" dt="2021-01-20T13:32:18.578" v="3678" actId="478"/>
          <ac:graphicFrameMkLst>
            <pc:docMk/>
            <pc:sldMk cId="2963120543" sldId="2143"/>
            <ac:graphicFrameMk id="5" creationId="{43777871-AFF7-2843-BB0B-1E2097BD0F78}"/>
          </ac:graphicFrameMkLst>
        </pc:graphicFrameChg>
        <pc:picChg chg="add del mod">
          <ac:chgData name="Xiatian Wu" userId="bfa4b7d9-c7fd-478f-9bb1-80267d9f5d1d" providerId="ADAL" clId="{D9A95CC3-2064-D348-A559-D029A89C1752}" dt="2021-01-20T13:50:40.504" v="3681" actId="478"/>
          <ac:picMkLst>
            <pc:docMk/>
            <pc:sldMk cId="2963120543" sldId="2143"/>
            <ac:picMk id="9" creationId="{19C76168-FA64-9E44-B782-14E9184B71C1}"/>
          </ac:picMkLst>
        </pc:picChg>
        <pc:picChg chg="add mod">
          <ac:chgData name="Xiatian Wu" userId="bfa4b7d9-c7fd-478f-9bb1-80267d9f5d1d" providerId="ADAL" clId="{D9A95CC3-2064-D348-A559-D029A89C1752}" dt="2021-01-20T13:51:04.023" v="3690" actId="1036"/>
          <ac:picMkLst>
            <pc:docMk/>
            <pc:sldMk cId="2963120543" sldId="2143"/>
            <ac:picMk id="12" creationId="{CC4863A7-1090-2F43-9194-969E01DD5F16}"/>
          </ac:picMkLst>
        </pc:picChg>
      </pc:sldChg>
      <pc:sldChg chg="add del">
        <pc:chgData name="Xiatian Wu" userId="bfa4b7d9-c7fd-478f-9bb1-80267d9f5d1d" providerId="ADAL" clId="{D9A95CC3-2064-D348-A559-D029A89C1752}" dt="2021-01-20T04:51:18.698" v="210" actId="2696"/>
        <pc:sldMkLst>
          <pc:docMk/>
          <pc:sldMk cId="2982310978" sldId="2143"/>
        </pc:sldMkLst>
      </pc:sldChg>
      <pc:sldChg chg="modSp add">
        <pc:chgData name="Xiatian Wu" userId="bfa4b7d9-c7fd-478f-9bb1-80267d9f5d1d" providerId="ADAL" clId="{D9A95CC3-2064-D348-A559-D029A89C1752}" dt="2021-01-21T07:10:29.735" v="7822" actId="20577"/>
        <pc:sldMkLst>
          <pc:docMk/>
          <pc:sldMk cId="2203497880" sldId="2144"/>
        </pc:sldMkLst>
        <pc:spChg chg="mod">
          <ac:chgData name="Xiatian Wu" userId="bfa4b7d9-c7fd-478f-9bb1-80267d9f5d1d" providerId="ADAL" clId="{D9A95CC3-2064-D348-A559-D029A89C1752}" dt="2021-01-21T05:53:33.392" v="6683" actId="20577"/>
          <ac:spMkLst>
            <pc:docMk/>
            <pc:sldMk cId="2203497880" sldId="2144"/>
            <ac:spMk id="2" creationId="{00000000-0000-0000-0000-000000000000}"/>
          </ac:spMkLst>
        </pc:spChg>
        <pc:spChg chg="mod">
          <ac:chgData name="Xiatian Wu" userId="bfa4b7d9-c7fd-478f-9bb1-80267d9f5d1d" providerId="ADAL" clId="{D9A95CC3-2064-D348-A559-D029A89C1752}" dt="2021-01-21T07:10:29.735" v="7822" actId="20577"/>
          <ac:spMkLst>
            <pc:docMk/>
            <pc:sldMk cId="2203497880" sldId="2144"/>
            <ac:spMk id="7" creationId="{A7A7A244-11B3-7D4B-95C0-F572666ED0F9}"/>
          </ac:spMkLst>
        </pc:spChg>
        <pc:picChg chg="mod">
          <ac:chgData name="Xiatian Wu" userId="bfa4b7d9-c7fd-478f-9bb1-80267d9f5d1d" providerId="ADAL" clId="{D9A95CC3-2064-D348-A559-D029A89C1752}" dt="2021-01-20T13:16:25.794" v="3296" actId="1035"/>
          <ac:picMkLst>
            <pc:docMk/>
            <pc:sldMk cId="2203497880" sldId="2144"/>
            <ac:picMk id="9" creationId="{592B2515-CDA5-3F47-A978-380FC2E1F29F}"/>
          </ac:picMkLst>
        </pc:picChg>
      </pc:sldChg>
      <pc:sldChg chg="modSp add del">
        <pc:chgData name="Xiatian Wu" userId="bfa4b7d9-c7fd-478f-9bb1-80267d9f5d1d" providerId="ADAL" clId="{D9A95CC3-2064-D348-A559-D029A89C1752}" dt="2021-01-20T12:59:40.052" v="2980" actId="2696"/>
        <pc:sldMkLst>
          <pc:docMk/>
          <pc:sldMk cId="2774536583" sldId="2144"/>
        </pc:sldMkLst>
        <pc:spChg chg="mod">
          <ac:chgData name="Xiatian Wu" userId="bfa4b7d9-c7fd-478f-9bb1-80267d9f5d1d" providerId="ADAL" clId="{D9A95CC3-2064-D348-A559-D029A89C1752}" dt="2021-01-20T12:59:03.883" v="2971" actId="20577"/>
          <ac:spMkLst>
            <pc:docMk/>
            <pc:sldMk cId="2774536583" sldId="2144"/>
            <ac:spMk id="2" creationId="{00000000-0000-0000-0000-000000000000}"/>
          </ac:spMkLst>
        </pc:spChg>
        <pc:spChg chg="mod">
          <ac:chgData name="Xiatian Wu" userId="bfa4b7d9-c7fd-478f-9bb1-80267d9f5d1d" providerId="ADAL" clId="{D9A95CC3-2064-D348-A559-D029A89C1752}" dt="2021-01-20T12:59:26.919" v="2975" actId="20577"/>
          <ac:spMkLst>
            <pc:docMk/>
            <pc:sldMk cId="2774536583" sldId="2144"/>
            <ac:spMk id="7" creationId="{A0033698-24F0-0347-BB45-36CE12F5E514}"/>
          </ac:spMkLst>
        </pc:spChg>
      </pc:sldChg>
      <pc:sldChg chg="addSp delSp modSp add">
        <pc:chgData name="Xiatian Wu" userId="bfa4b7d9-c7fd-478f-9bb1-80267d9f5d1d" providerId="ADAL" clId="{D9A95CC3-2064-D348-A559-D029A89C1752}" dt="2021-01-21T06:18:15.028" v="7614" actId="20577"/>
        <pc:sldMkLst>
          <pc:docMk/>
          <pc:sldMk cId="4281429946" sldId="2145"/>
        </pc:sldMkLst>
        <pc:spChg chg="mod">
          <ac:chgData name="Xiatian Wu" userId="bfa4b7d9-c7fd-478f-9bb1-80267d9f5d1d" providerId="ADAL" clId="{D9A95CC3-2064-D348-A559-D029A89C1752}" dt="2021-01-20T13:52:48.399" v="3706" actId="20577"/>
          <ac:spMkLst>
            <pc:docMk/>
            <pc:sldMk cId="4281429946" sldId="2145"/>
            <ac:spMk id="2" creationId="{00000000-0000-0000-0000-000000000000}"/>
          </ac:spMkLst>
        </pc:spChg>
        <pc:spChg chg="mod">
          <ac:chgData name="Xiatian Wu" userId="bfa4b7d9-c7fd-478f-9bb1-80267d9f5d1d" providerId="ADAL" clId="{D9A95CC3-2064-D348-A559-D029A89C1752}" dt="2021-01-21T06:18:15.028" v="7614" actId="20577"/>
          <ac:spMkLst>
            <pc:docMk/>
            <pc:sldMk cId="4281429946" sldId="2145"/>
            <ac:spMk id="7" creationId="{6FEEA262-DE4B-1344-BEB0-B56217569593}"/>
          </ac:spMkLst>
        </pc:spChg>
        <pc:picChg chg="del">
          <ac:chgData name="Xiatian Wu" userId="bfa4b7d9-c7fd-478f-9bb1-80267d9f5d1d" providerId="ADAL" clId="{D9A95CC3-2064-D348-A559-D029A89C1752}" dt="2021-01-20T13:52:42.312" v="3695" actId="478"/>
          <ac:picMkLst>
            <pc:docMk/>
            <pc:sldMk cId="4281429946" sldId="2145"/>
            <ac:picMk id="6" creationId="{F44499C3-1304-234D-A098-E7605C5392F7}"/>
          </ac:picMkLst>
        </pc:picChg>
        <pc:picChg chg="add">
          <ac:chgData name="Xiatian Wu" userId="bfa4b7d9-c7fd-478f-9bb1-80267d9f5d1d" providerId="ADAL" clId="{D9A95CC3-2064-D348-A559-D029A89C1752}" dt="2021-01-20T13:57:59.686" v="3764"/>
          <ac:picMkLst>
            <pc:docMk/>
            <pc:sldMk cId="4281429946" sldId="2145"/>
            <ac:picMk id="8" creationId="{B298B976-0CDF-F646-A012-F5E4846F2745}"/>
          </ac:picMkLst>
        </pc:picChg>
        <pc:picChg chg="add">
          <ac:chgData name="Xiatian Wu" userId="bfa4b7d9-c7fd-478f-9bb1-80267d9f5d1d" providerId="ADAL" clId="{D9A95CC3-2064-D348-A559-D029A89C1752}" dt="2021-01-20T13:57:59.686" v="3764"/>
          <ac:picMkLst>
            <pc:docMk/>
            <pc:sldMk cId="4281429946" sldId="2145"/>
            <ac:picMk id="9" creationId="{9D99BA90-28E1-C945-868D-069D27D30B3A}"/>
          </ac:picMkLst>
        </pc:picChg>
        <pc:picChg chg="add">
          <ac:chgData name="Xiatian Wu" userId="bfa4b7d9-c7fd-478f-9bb1-80267d9f5d1d" providerId="ADAL" clId="{D9A95CC3-2064-D348-A559-D029A89C1752}" dt="2021-01-20T13:57:59.686" v="3764"/>
          <ac:picMkLst>
            <pc:docMk/>
            <pc:sldMk cId="4281429946" sldId="2145"/>
            <ac:picMk id="10" creationId="{82EE7701-3B0A-6344-B197-F35B966AE4EC}"/>
          </ac:picMkLst>
        </pc:picChg>
        <pc:picChg chg="add">
          <ac:chgData name="Xiatian Wu" userId="bfa4b7d9-c7fd-478f-9bb1-80267d9f5d1d" providerId="ADAL" clId="{D9A95CC3-2064-D348-A559-D029A89C1752}" dt="2021-01-20T13:57:59.686" v="3764"/>
          <ac:picMkLst>
            <pc:docMk/>
            <pc:sldMk cId="4281429946" sldId="2145"/>
            <ac:picMk id="11" creationId="{DB73F86D-73F1-1040-8326-05B70F74A630}"/>
          </ac:picMkLst>
        </pc:picChg>
      </pc:sldChg>
      <pc:sldChg chg="add del">
        <pc:chgData name="Xiatian Wu" userId="bfa4b7d9-c7fd-478f-9bb1-80267d9f5d1d" providerId="ADAL" clId="{D9A95CC3-2064-D348-A559-D029A89C1752}" dt="2021-01-20T04:51:18.712" v="211" actId="2696"/>
        <pc:sldMkLst>
          <pc:docMk/>
          <pc:sldMk cId="1353511940" sldId="2146"/>
        </pc:sldMkLst>
      </pc:sldChg>
      <pc:sldChg chg="modSp add del">
        <pc:chgData name="Xiatian Wu" userId="bfa4b7d9-c7fd-478f-9bb1-80267d9f5d1d" providerId="ADAL" clId="{D9A95CC3-2064-D348-A559-D029A89C1752}" dt="2021-01-20T13:54:21.048" v="3718" actId="2696"/>
        <pc:sldMkLst>
          <pc:docMk/>
          <pc:sldMk cId="3087814831" sldId="2146"/>
        </pc:sldMkLst>
        <pc:spChg chg="mod">
          <ac:chgData name="Xiatian Wu" userId="bfa4b7d9-c7fd-478f-9bb1-80267d9f5d1d" providerId="ADAL" clId="{D9A95CC3-2064-D348-A559-D029A89C1752}" dt="2021-01-20T13:53:26.928" v="3717" actId="20577"/>
          <ac:spMkLst>
            <pc:docMk/>
            <pc:sldMk cId="3087814831" sldId="2146"/>
            <ac:spMk id="2" creationId="{774C19B7-8A87-DC4C-81DE-9A97B33A9CE3}"/>
          </ac:spMkLst>
        </pc:spChg>
      </pc:sldChg>
      <pc:sldChg chg="add del">
        <pc:chgData name="Xiatian Wu" userId="bfa4b7d9-c7fd-478f-9bb1-80267d9f5d1d" providerId="ADAL" clId="{D9A95CC3-2064-D348-A559-D029A89C1752}" dt="2021-01-20T04:51:18.760" v="212" actId="2696"/>
        <pc:sldMkLst>
          <pc:docMk/>
          <pc:sldMk cId="743631002" sldId="2147"/>
        </pc:sldMkLst>
      </pc:sldChg>
      <pc:sldChg chg="add del">
        <pc:chgData name="Xiatian Wu" userId="bfa4b7d9-c7fd-478f-9bb1-80267d9f5d1d" providerId="ADAL" clId="{D9A95CC3-2064-D348-A559-D029A89C1752}" dt="2021-01-20T04:51:18.805" v="213" actId="2696"/>
        <pc:sldMkLst>
          <pc:docMk/>
          <pc:sldMk cId="2503469983" sldId="2148"/>
        </pc:sldMkLst>
      </pc:sldChg>
      <pc:sldChg chg="add del">
        <pc:chgData name="Xiatian Wu" userId="bfa4b7d9-c7fd-478f-9bb1-80267d9f5d1d" providerId="ADAL" clId="{D9A95CC3-2064-D348-A559-D029A89C1752}" dt="2021-01-20T04:51:18.848" v="214" actId="2696"/>
        <pc:sldMkLst>
          <pc:docMk/>
          <pc:sldMk cId="3040519294" sldId="2149"/>
        </pc:sldMkLst>
      </pc:sldChg>
      <pc:sldChg chg="add del">
        <pc:chgData name="Xiatian Wu" userId="bfa4b7d9-c7fd-478f-9bb1-80267d9f5d1d" providerId="ADAL" clId="{D9A95CC3-2064-D348-A559-D029A89C1752}" dt="2021-01-20T04:51:19.152" v="226" actId="2696"/>
        <pc:sldMkLst>
          <pc:docMk/>
          <pc:sldMk cId="3847595881" sldId="2150"/>
        </pc:sldMkLst>
      </pc:sldChg>
      <pc:sldChg chg="add del">
        <pc:chgData name="Xiatian Wu" userId="bfa4b7d9-c7fd-478f-9bb1-80267d9f5d1d" providerId="ADAL" clId="{D9A95CC3-2064-D348-A559-D029A89C1752}" dt="2021-01-20T04:51:19.001" v="219" actId="2696"/>
        <pc:sldMkLst>
          <pc:docMk/>
          <pc:sldMk cId="3036885035" sldId="2151"/>
        </pc:sldMkLst>
      </pc:sldChg>
      <pc:sldChg chg="add del">
        <pc:chgData name="Xiatian Wu" userId="bfa4b7d9-c7fd-478f-9bb1-80267d9f5d1d" providerId="ADAL" clId="{D9A95CC3-2064-D348-A559-D029A89C1752}" dt="2021-01-20T04:51:19.023" v="220" actId="2696"/>
        <pc:sldMkLst>
          <pc:docMk/>
          <pc:sldMk cId="880319211" sldId="2152"/>
        </pc:sldMkLst>
      </pc:sldChg>
      <pc:sldChg chg="add del">
        <pc:chgData name="Xiatian Wu" userId="bfa4b7d9-c7fd-478f-9bb1-80267d9f5d1d" providerId="ADAL" clId="{D9A95CC3-2064-D348-A559-D029A89C1752}" dt="2021-01-20T04:51:19.044" v="221" actId="2696"/>
        <pc:sldMkLst>
          <pc:docMk/>
          <pc:sldMk cId="3340278900" sldId="2153"/>
        </pc:sldMkLst>
      </pc:sldChg>
      <pc:sldMasterChg chg="addSldLayout delSldLayout">
        <pc:chgData name="Xiatian Wu" userId="bfa4b7d9-c7fd-478f-9bb1-80267d9f5d1d" providerId="ADAL" clId="{D9A95CC3-2064-D348-A559-D029A89C1752}" dt="2021-01-20T04:51:09.253" v="182" actId="2696"/>
        <pc:sldMasterMkLst>
          <pc:docMk/>
          <pc:sldMasterMk cId="3653358573" sldId="2147483668"/>
        </pc:sldMasterMkLst>
        <pc:sldLayoutChg chg="add del">
          <pc:chgData name="Xiatian Wu" userId="bfa4b7d9-c7fd-478f-9bb1-80267d9f5d1d" providerId="ADAL" clId="{D9A95CC3-2064-D348-A559-D029A89C1752}" dt="2021-01-20T04:51:09.253" v="182" actId="2696"/>
          <pc:sldLayoutMkLst>
            <pc:docMk/>
            <pc:sldMasterMk cId="3653358573" sldId="2147483668"/>
            <pc:sldLayoutMk cId="928381397" sldId="214748403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8031" tIns="49016" rIns="98031" bIns="49016" rtlCol="0"/>
          <a:lstStyle>
            <a:lvl1pPr algn="l">
              <a:defRPr sz="1200"/>
            </a:lvl1pPr>
          </a:lstStyle>
          <a:p>
            <a:endParaRPr lang="en-US" dirty="0"/>
          </a:p>
        </p:txBody>
      </p:sp>
      <p:sp>
        <p:nvSpPr>
          <p:cNvPr id="3" name="Date Placeholder 2"/>
          <p:cNvSpPr>
            <a:spLocks noGrp="1"/>
          </p:cNvSpPr>
          <p:nvPr>
            <p:ph type="dt" sz="quarter" idx="1"/>
          </p:nvPr>
        </p:nvSpPr>
        <p:spPr>
          <a:xfrm>
            <a:off x="4143586" y="0"/>
            <a:ext cx="3169920" cy="480060"/>
          </a:xfrm>
          <a:prstGeom prst="rect">
            <a:avLst/>
          </a:prstGeom>
        </p:spPr>
        <p:txBody>
          <a:bodyPr vert="horz" lIns="98031" tIns="49016" rIns="98031" bIns="49016" rtlCol="0"/>
          <a:lstStyle>
            <a:lvl1pPr algn="r">
              <a:defRPr sz="1200"/>
            </a:lvl1pPr>
          </a:lstStyle>
          <a:p>
            <a:fld id="{B55AA0B7-1652-48F1-8338-2A5964DEAEAF}" type="datetimeFigureOut">
              <a:rPr lang="en-US" smtClean="0"/>
              <a:pPr/>
              <a:t>5/31/22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8031" tIns="49016" rIns="98031" bIns="490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6" y="9119474"/>
            <a:ext cx="3169920" cy="480060"/>
          </a:xfrm>
          <a:prstGeom prst="rect">
            <a:avLst/>
          </a:prstGeom>
        </p:spPr>
        <p:txBody>
          <a:bodyPr vert="horz" lIns="98031" tIns="49016" rIns="98031" bIns="49016" rtlCol="0" anchor="b"/>
          <a:lstStyle>
            <a:lvl1pPr algn="r">
              <a:defRPr sz="1200"/>
            </a:lvl1pPr>
          </a:lstStyle>
          <a:p>
            <a:fld id="{9887F7F9-6AD0-4CBF-B30D-E984ED9EFEE2}" type="slidenum">
              <a:rPr lang="en-US" smtClean="0"/>
              <a:pPr/>
              <a:t>‹#›</a:t>
            </a:fld>
            <a:endParaRPr lang="en-US" dirty="0"/>
          </a:p>
        </p:txBody>
      </p:sp>
    </p:spTree>
    <p:extLst>
      <p:ext uri="{BB962C8B-B14F-4D97-AF65-F5344CB8AC3E}">
        <p14:creationId xmlns:p14="http://schemas.microsoft.com/office/powerpoint/2010/main" val="1565742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8031" tIns="49016" rIns="98031" bIns="49016" rtlCol="0"/>
          <a:lstStyle>
            <a:lvl1pPr algn="l">
              <a:defRPr sz="1200"/>
            </a:lvl1pPr>
          </a:lstStyle>
          <a:p>
            <a:endParaRPr lang="en-US" dirty="0"/>
          </a:p>
        </p:txBody>
      </p:sp>
      <p:sp>
        <p:nvSpPr>
          <p:cNvPr id="3" name="Date Placeholder 2"/>
          <p:cNvSpPr>
            <a:spLocks noGrp="1"/>
          </p:cNvSpPr>
          <p:nvPr>
            <p:ph type="dt" idx="1"/>
          </p:nvPr>
        </p:nvSpPr>
        <p:spPr>
          <a:xfrm>
            <a:off x="4143586" y="0"/>
            <a:ext cx="3169920" cy="480060"/>
          </a:xfrm>
          <a:prstGeom prst="rect">
            <a:avLst/>
          </a:prstGeom>
        </p:spPr>
        <p:txBody>
          <a:bodyPr vert="horz" lIns="98031" tIns="49016" rIns="98031" bIns="49016" rtlCol="0"/>
          <a:lstStyle>
            <a:lvl1pPr algn="r">
              <a:defRPr sz="1200"/>
            </a:lvl1pPr>
          </a:lstStyle>
          <a:p>
            <a:fld id="{665EC81D-2EED-4BE6-AF4C-C1ABFA5C90EA}" type="datetimeFigureOut">
              <a:rPr lang="en-US" smtClean="0"/>
              <a:pPr/>
              <a:t>5/31/22</a:t>
            </a:fld>
            <a:endParaRPr lang="en-US" dirty="0"/>
          </a:p>
        </p:txBody>
      </p:sp>
      <p:sp>
        <p:nvSpPr>
          <p:cNvPr id="4" name="Slide Image Placeholder 3"/>
          <p:cNvSpPr>
            <a:spLocks noGrp="1" noRot="1" noChangeAspect="1"/>
          </p:cNvSpPr>
          <p:nvPr>
            <p:ph type="sldImg" idx="2"/>
          </p:nvPr>
        </p:nvSpPr>
        <p:spPr>
          <a:xfrm>
            <a:off x="455613" y="715963"/>
            <a:ext cx="6403975" cy="3603625"/>
          </a:xfrm>
          <a:prstGeom prst="rect">
            <a:avLst/>
          </a:prstGeom>
          <a:noFill/>
          <a:ln w="12700">
            <a:solidFill>
              <a:prstClr val="black"/>
            </a:solidFill>
          </a:ln>
        </p:spPr>
        <p:txBody>
          <a:bodyPr vert="horz" lIns="98031" tIns="49016" rIns="98031" bIns="49016" rtlCol="0" anchor="ctr"/>
          <a:lstStyle/>
          <a:p>
            <a:endParaRPr lang="en-US" dirty="0"/>
          </a:p>
        </p:txBody>
      </p:sp>
      <p:sp>
        <p:nvSpPr>
          <p:cNvPr id="5" name="Notes Placeholder 4"/>
          <p:cNvSpPr>
            <a:spLocks noGrp="1"/>
          </p:cNvSpPr>
          <p:nvPr>
            <p:ph type="body" sz="quarter" idx="3"/>
          </p:nvPr>
        </p:nvSpPr>
        <p:spPr>
          <a:xfrm>
            <a:off x="731521" y="4560573"/>
            <a:ext cx="5852160" cy="4320540"/>
          </a:xfrm>
          <a:prstGeom prst="rect">
            <a:avLst/>
          </a:prstGeom>
        </p:spPr>
        <p:txBody>
          <a:bodyPr vert="horz" lIns="98031" tIns="49016" rIns="98031" bIns="490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8031" tIns="49016" rIns="98031" bIns="490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6" y="9119474"/>
            <a:ext cx="3169920" cy="480060"/>
          </a:xfrm>
          <a:prstGeom prst="rect">
            <a:avLst/>
          </a:prstGeom>
        </p:spPr>
        <p:txBody>
          <a:bodyPr vert="horz" lIns="98031" tIns="49016" rIns="98031" bIns="49016" rtlCol="0" anchor="b"/>
          <a:lstStyle>
            <a:lvl1pPr algn="r">
              <a:defRPr sz="1200"/>
            </a:lvl1pPr>
          </a:lstStyle>
          <a:p>
            <a:fld id="{BDE7945A-406D-41E6-9411-78DE9A70E5F5}" type="slidenum">
              <a:rPr lang="en-US" smtClean="0"/>
              <a:pPr/>
              <a:t>‹#›</a:t>
            </a:fld>
            <a:endParaRPr lang="en-US" dirty="0"/>
          </a:p>
        </p:txBody>
      </p:sp>
    </p:spTree>
    <p:extLst>
      <p:ext uri="{BB962C8B-B14F-4D97-AF65-F5344CB8AC3E}">
        <p14:creationId xmlns:p14="http://schemas.microsoft.com/office/powerpoint/2010/main" val="17387193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945A-406D-41E6-9411-78DE9A70E5F5}" type="slidenum">
              <a:rPr lang="en-US" smtClean="0"/>
              <a:pPr/>
              <a:t>1</a:t>
            </a:fld>
            <a:endParaRPr lang="en-US" dirty="0"/>
          </a:p>
        </p:txBody>
      </p:sp>
    </p:spTree>
    <p:extLst>
      <p:ext uri="{BB962C8B-B14F-4D97-AF65-F5344CB8AC3E}">
        <p14:creationId xmlns:p14="http://schemas.microsoft.com/office/powerpoint/2010/main" val="38505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17</a:t>
            </a:fld>
            <a:endParaRPr lang="en-US" dirty="0"/>
          </a:p>
        </p:txBody>
      </p:sp>
    </p:spTree>
    <p:extLst>
      <p:ext uri="{BB962C8B-B14F-4D97-AF65-F5344CB8AC3E}">
        <p14:creationId xmlns:p14="http://schemas.microsoft.com/office/powerpoint/2010/main" val="205469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945A-406D-41E6-9411-78DE9A70E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894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zh-CN" altLang="en-US"/>
              <a:t> </a:t>
            </a:r>
            <a:r>
              <a:rPr lang="en-US" altLang="zh-CN" dirty="0"/>
              <a:t>though</a:t>
            </a:r>
            <a:r>
              <a:rPr lang="zh-CN" altLang="en-US"/>
              <a:t> </a:t>
            </a:r>
            <a:r>
              <a:rPr lang="en-US" altLang="zh-CN" dirty="0"/>
              <a:t>we</a:t>
            </a:r>
            <a:r>
              <a:rPr lang="zh-CN" altLang="en-US"/>
              <a:t> </a:t>
            </a:r>
            <a:r>
              <a:rPr lang="en-US" altLang="zh-CN" dirty="0"/>
              <a:t>have</a:t>
            </a:r>
            <a:r>
              <a:rPr lang="zh-CN" altLang="en-US"/>
              <a:t> </a:t>
            </a:r>
            <a:r>
              <a:rPr lang="en-US" altLang="zh-CN" dirty="0"/>
              <a:t>a</a:t>
            </a:r>
            <a:r>
              <a:rPr lang="zh-CN" altLang="en-US"/>
              <a:t> </a:t>
            </a:r>
            <a:r>
              <a:rPr lang="en-US" altLang="zh-CN" dirty="0"/>
              <a:t>small</a:t>
            </a:r>
            <a:r>
              <a:rPr lang="zh-CN" altLang="en-US"/>
              <a:t> </a:t>
            </a:r>
            <a:r>
              <a:rPr lang="en-US" altLang="zh-CN" dirty="0"/>
              <a:t>sample</a:t>
            </a:r>
            <a:r>
              <a:rPr lang="zh-CN" altLang="en-US"/>
              <a:t> </a:t>
            </a:r>
            <a:r>
              <a:rPr lang="en-US" altLang="zh-CN" dirty="0"/>
              <a:t>size</a:t>
            </a:r>
            <a:r>
              <a:rPr lang="zh-CN" altLang="en-US"/>
              <a:t> </a:t>
            </a:r>
            <a:r>
              <a:rPr lang="en-US" altLang="zh-CN" dirty="0"/>
              <a:t>of</a:t>
            </a:r>
            <a:r>
              <a:rPr lang="zh-CN" altLang="en-US"/>
              <a:t> </a:t>
            </a:r>
            <a:r>
              <a:rPr lang="en-US" altLang="zh-CN" dirty="0"/>
              <a:t>ZEV</a:t>
            </a:r>
            <a:r>
              <a:rPr lang="zh-CN" altLang="en-US"/>
              <a:t> </a:t>
            </a:r>
            <a:r>
              <a:rPr lang="en-US" altLang="zh-CN" dirty="0"/>
              <a:t>user</a:t>
            </a:r>
            <a:r>
              <a:rPr lang="zh-CN" altLang="en-US"/>
              <a:t> </a:t>
            </a:r>
            <a:r>
              <a:rPr lang="en-US" altLang="zh-CN" dirty="0"/>
              <a:t>in</a:t>
            </a:r>
            <a:r>
              <a:rPr lang="zh-CN" altLang="en-US"/>
              <a:t> </a:t>
            </a:r>
            <a:r>
              <a:rPr lang="en-US" altLang="zh-CN" dirty="0"/>
              <a:t>our</a:t>
            </a:r>
            <a:r>
              <a:rPr lang="zh-CN" altLang="en-US"/>
              <a:t> </a:t>
            </a:r>
            <a:r>
              <a:rPr lang="en-US" altLang="zh-CN" dirty="0"/>
              <a:t>sample,</a:t>
            </a:r>
            <a:r>
              <a:rPr lang="zh-CN" altLang="en-US"/>
              <a:t> </a:t>
            </a:r>
            <a:r>
              <a:rPr lang="en-US" altLang="zh-CN" dirty="0"/>
              <a:t>it</a:t>
            </a:r>
            <a:r>
              <a:rPr lang="zh-CN" altLang="en-US"/>
              <a:t> </a:t>
            </a:r>
            <a:r>
              <a:rPr lang="en-US" altLang="zh-CN" dirty="0"/>
              <a:t>is</a:t>
            </a:r>
            <a:r>
              <a:rPr lang="zh-CN" altLang="en-US"/>
              <a:t> </a:t>
            </a:r>
            <a:r>
              <a:rPr lang="en-US" altLang="zh-CN" dirty="0"/>
              <a:t>still</a:t>
            </a:r>
            <a:r>
              <a:rPr lang="zh-CN" altLang="en-US"/>
              <a:t> </a:t>
            </a:r>
            <a:r>
              <a:rPr lang="en-US" altLang="zh-CN" dirty="0"/>
              <a:t>a</a:t>
            </a:r>
            <a:r>
              <a:rPr lang="zh-CN" altLang="en-US"/>
              <a:t> </a:t>
            </a:r>
            <a:r>
              <a:rPr lang="en-US" altLang="zh-CN" dirty="0"/>
              <a:t>slightly</a:t>
            </a:r>
            <a:r>
              <a:rPr lang="zh-CN" altLang="en-US"/>
              <a:t> </a:t>
            </a:r>
            <a:r>
              <a:rPr lang="en-US" altLang="zh-CN" dirty="0"/>
              <a:t>over-estimate</a:t>
            </a:r>
            <a:r>
              <a:rPr lang="zh-CN" altLang="en-US"/>
              <a:t> </a:t>
            </a:r>
            <a:r>
              <a:rPr lang="en-US" altLang="zh-CN" dirty="0"/>
              <a:t>of</a:t>
            </a:r>
            <a:r>
              <a:rPr lang="zh-CN" altLang="en-US"/>
              <a:t> </a:t>
            </a:r>
            <a:r>
              <a:rPr lang="en-US" altLang="zh-CN" dirty="0"/>
              <a:t>the</a:t>
            </a:r>
            <a:r>
              <a:rPr lang="zh-CN" altLang="en-US"/>
              <a:t> </a:t>
            </a:r>
            <a:r>
              <a:rPr lang="en-US" altLang="zh-CN" dirty="0"/>
              <a:t>actual</a:t>
            </a:r>
            <a:r>
              <a:rPr lang="zh-CN" altLang="en-US"/>
              <a:t> </a:t>
            </a:r>
            <a:r>
              <a:rPr lang="en-US" altLang="zh-CN" dirty="0"/>
              <a:t>share</a:t>
            </a:r>
            <a:r>
              <a:rPr lang="zh-CN" altLang="en-US"/>
              <a:t> </a:t>
            </a:r>
            <a:r>
              <a:rPr lang="en-US" altLang="zh-CN" dirty="0"/>
              <a:t>by</a:t>
            </a:r>
            <a:r>
              <a:rPr lang="zh-CN" altLang="en-US"/>
              <a:t> </a:t>
            </a:r>
            <a:r>
              <a:rPr lang="en-US" altLang="zh-CN" dirty="0"/>
              <a:t>the</a:t>
            </a:r>
            <a:r>
              <a:rPr lang="zh-CN" altLang="en-US"/>
              <a:t> </a:t>
            </a:r>
            <a:r>
              <a:rPr lang="en-US" altLang="zh-CN" dirty="0"/>
              <a:t>end</a:t>
            </a:r>
            <a:r>
              <a:rPr lang="zh-CN" altLang="en-US"/>
              <a:t> </a:t>
            </a:r>
            <a:r>
              <a:rPr lang="en-US" altLang="zh-CN" dirty="0"/>
              <a:t>of</a:t>
            </a:r>
            <a:r>
              <a:rPr lang="zh-CN" altLang="en-US"/>
              <a:t> </a:t>
            </a:r>
            <a:r>
              <a:rPr lang="en-US" altLang="zh-CN" dirty="0"/>
              <a:t>the</a:t>
            </a:r>
            <a:r>
              <a:rPr lang="zh-CN" altLang="en-US"/>
              <a:t> </a:t>
            </a:r>
            <a:r>
              <a:rPr lang="en-US" altLang="zh-CN" dirty="0"/>
              <a:t>year</a:t>
            </a:r>
            <a:r>
              <a:rPr lang="zh-CN" altLang="en-US"/>
              <a:t> </a:t>
            </a:r>
            <a:r>
              <a:rPr lang="en-US" altLang="zh-CN" dirty="0"/>
              <a:t>2018,</a:t>
            </a:r>
            <a:r>
              <a:rPr lang="zh-CN" altLang="en-US"/>
              <a:t> </a:t>
            </a:r>
            <a:r>
              <a:rPr lang="en-US" altLang="zh-CN" dirty="0"/>
              <a:t>which</a:t>
            </a:r>
            <a:r>
              <a:rPr lang="zh-CN" altLang="en-US"/>
              <a:t> </a:t>
            </a:r>
            <a:r>
              <a:rPr lang="en-US" altLang="zh-CN" dirty="0"/>
              <a:t>is</a:t>
            </a:r>
            <a:r>
              <a:rPr lang="zh-CN" altLang="en-US"/>
              <a:t> </a:t>
            </a:r>
            <a:r>
              <a:rPr lang="en-US" altLang="zh-CN" dirty="0"/>
              <a:t>around</a:t>
            </a:r>
            <a:r>
              <a:rPr lang="zh-CN" altLang="en-US"/>
              <a:t> </a:t>
            </a:r>
            <a:r>
              <a:rPr lang="en-US" altLang="zh-CN" dirty="0"/>
              <a:t>1.5%.</a:t>
            </a:r>
            <a:r>
              <a:rPr lang="zh-CN" altLang="en-US"/>
              <a:t> </a:t>
            </a: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6</a:t>
            </a:fld>
            <a:endParaRPr lang="en-US" dirty="0"/>
          </a:p>
        </p:txBody>
      </p:sp>
    </p:spTree>
    <p:extLst>
      <p:ext uri="{BB962C8B-B14F-4D97-AF65-F5344CB8AC3E}">
        <p14:creationId xmlns:p14="http://schemas.microsoft.com/office/powerpoint/2010/main" val="324791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10</a:t>
            </a:fld>
            <a:endParaRPr lang="en-US" dirty="0"/>
          </a:p>
        </p:txBody>
      </p:sp>
    </p:spTree>
    <p:extLst>
      <p:ext uri="{BB962C8B-B14F-4D97-AF65-F5344CB8AC3E}">
        <p14:creationId xmlns:p14="http://schemas.microsoft.com/office/powerpoint/2010/main" val="155902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11</a:t>
            </a:fld>
            <a:endParaRPr lang="en-US" dirty="0"/>
          </a:p>
        </p:txBody>
      </p:sp>
    </p:spTree>
    <p:extLst>
      <p:ext uri="{BB962C8B-B14F-4D97-AF65-F5344CB8AC3E}">
        <p14:creationId xmlns:p14="http://schemas.microsoft.com/office/powerpoint/2010/main" val="193970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12</a:t>
            </a:fld>
            <a:endParaRPr lang="en-US" dirty="0"/>
          </a:p>
        </p:txBody>
      </p:sp>
    </p:spTree>
    <p:extLst>
      <p:ext uri="{BB962C8B-B14F-4D97-AF65-F5344CB8AC3E}">
        <p14:creationId xmlns:p14="http://schemas.microsoft.com/office/powerpoint/2010/main" val="114853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300"/>
              </a:spcBef>
              <a:buFontTx/>
              <a:buChar char="-"/>
            </a:pPr>
            <a:r>
              <a:rPr lang="en-US" sz="1000" dirty="0"/>
              <a:t>Impacts of the COVID-19 on lifestyles</a:t>
            </a:r>
          </a:p>
          <a:p>
            <a:pPr marL="285750" indent="-285750">
              <a:spcBef>
                <a:spcPts val="300"/>
              </a:spcBef>
              <a:buFontTx/>
              <a:buChar char="-"/>
            </a:pPr>
            <a:r>
              <a:rPr lang="en-US" sz="1000" dirty="0"/>
              <a:t>Current travel patterns</a:t>
            </a:r>
          </a:p>
          <a:p>
            <a:pPr marL="285750" indent="-285750">
              <a:spcBef>
                <a:spcPts val="300"/>
              </a:spcBef>
              <a:buFontTx/>
              <a:buChar char="-"/>
            </a:pPr>
            <a:r>
              <a:rPr lang="en-US" sz="1000" dirty="0"/>
              <a:t>Vehicle ownership </a:t>
            </a:r>
          </a:p>
          <a:p>
            <a:pPr marL="285750" indent="-285750">
              <a:spcBef>
                <a:spcPts val="300"/>
              </a:spcBef>
              <a:buFontTx/>
              <a:buChar char="-"/>
            </a:pPr>
            <a:r>
              <a:rPr lang="en-US" sz="1000" dirty="0"/>
              <a:t>Personal attitudes and preferences</a:t>
            </a:r>
          </a:p>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13</a:t>
            </a:fld>
            <a:endParaRPr lang="en-US" dirty="0"/>
          </a:p>
        </p:txBody>
      </p:sp>
    </p:spTree>
    <p:extLst>
      <p:ext uri="{BB962C8B-B14F-4D97-AF65-F5344CB8AC3E}">
        <p14:creationId xmlns:p14="http://schemas.microsoft.com/office/powerpoint/2010/main" val="5975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suggest that individuals who are more </a:t>
            </a:r>
            <a:r>
              <a:rPr lang="en-US" sz="1200" i="1" kern="1200" dirty="0">
                <a:solidFill>
                  <a:schemeClr val="tx1"/>
                </a:solidFill>
                <a:effectLst/>
                <a:latin typeface="+mn-lt"/>
                <a:ea typeface="+mn-ea"/>
                <a:cs typeface="+mn-cs"/>
              </a:rPr>
              <a:t>pro-environment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tech-savvy </a:t>
            </a:r>
            <a:r>
              <a:rPr lang="en-US" sz="1200" kern="1200" dirty="0">
                <a:solidFill>
                  <a:schemeClr val="tx1"/>
                </a:solidFill>
                <a:effectLst/>
                <a:latin typeface="+mn-lt"/>
                <a:ea typeface="+mn-ea"/>
                <a:cs typeface="+mn-cs"/>
              </a:rPr>
              <a:t>are more likely to be currently using a PHEV or BEV, and that these attitudes will continue to play a role in developing an interest in purchasing an AFV in the future. </a:t>
            </a:r>
          </a:p>
          <a:p>
            <a:r>
              <a:rPr lang="en-US" sz="1200" kern="1200" dirty="0">
                <a:solidFill>
                  <a:schemeClr val="tx1"/>
                </a:solidFill>
                <a:effectLst/>
                <a:latin typeface="+mn-lt"/>
                <a:ea typeface="+mn-ea"/>
                <a:cs typeface="+mn-cs"/>
              </a:rPr>
              <a:t>In particular, those exhibiting an attitude of car-utilitarianism had a higher likelihood of expressing an intent to purchase. This attitude is characterized by viewing cars primarily in terms of their practicality for delivering mobility, where functionality is more important than brand. This suggests that AFVs in California may have reached a stage where they are no longer viewed as “exotic” or “risky” technologies, but realistic, practical, and perhaps an inevitable part of California’s future.</a:t>
            </a:r>
            <a:r>
              <a:rPr lang="en-US" sz="1000" dirty="0">
                <a:effectLst/>
              </a:rPr>
              <a:t> </a:t>
            </a:r>
          </a:p>
          <a:p>
            <a:r>
              <a:rPr lang="en-US" sz="1000" dirty="0">
                <a:effectLst/>
              </a:rPr>
              <a:t>Those who are more pro-suburban are more likely to have BEV currently.</a:t>
            </a:r>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14</a:t>
            </a:fld>
            <a:endParaRPr lang="en-US" dirty="0"/>
          </a:p>
        </p:txBody>
      </p:sp>
    </p:spTree>
    <p:extLst>
      <p:ext uri="{BB962C8B-B14F-4D97-AF65-F5344CB8AC3E}">
        <p14:creationId xmlns:p14="http://schemas.microsoft.com/office/powerpoint/2010/main" val="366219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15</a:t>
            </a:fld>
            <a:endParaRPr lang="en-US" dirty="0"/>
          </a:p>
        </p:txBody>
      </p:sp>
    </p:spTree>
    <p:extLst>
      <p:ext uri="{BB962C8B-B14F-4D97-AF65-F5344CB8AC3E}">
        <p14:creationId xmlns:p14="http://schemas.microsoft.com/office/powerpoint/2010/main" val="408318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16</a:t>
            </a:fld>
            <a:endParaRPr lang="en-US" dirty="0"/>
          </a:p>
        </p:txBody>
      </p:sp>
    </p:spTree>
    <p:extLst>
      <p:ext uri="{BB962C8B-B14F-4D97-AF65-F5344CB8AC3E}">
        <p14:creationId xmlns:p14="http://schemas.microsoft.com/office/powerpoint/2010/main" val="21603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Content-sm bullet spacing">
    <p:spTree>
      <p:nvGrpSpPr>
        <p:cNvPr id="1" name=""/>
        <p:cNvGrpSpPr/>
        <p:nvPr/>
      </p:nvGrpSpPr>
      <p:grpSpPr>
        <a:xfrm>
          <a:off x="0" y="0"/>
          <a:ext cx="0" cy="0"/>
          <a:chOff x="0" y="0"/>
          <a:chExt cx="0" cy="0"/>
        </a:xfrm>
      </p:grpSpPr>
      <p:sp>
        <p:nvSpPr>
          <p:cNvPr id="12" name="Subtitle 2"/>
          <p:cNvSpPr txBox="1">
            <a:spLocks/>
          </p:cNvSpPr>
          <p:nvPr userDrawn="1"/>
        </p:nvSpPr>
        <p:spPr>
          <a:xfrm>
            <a:off x="7123289" y="1821249"/>
            <a:ext cx="4763911"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Font typeface="Arial" pitchFamily="34" charset="0"/>
              <a:buNone/>
            </a:pPr>
            <a:endParaRPr lang="en-US" sz="1800" dirty="0">
              <a:solidFill>
                <a:srgbClr val="1F497D"/>
              </a:solidFill>
            </a:endParaRPr>
          </a:p>
        </p:txBody>
      </p:sp>
      <p:sp>
        <p:nvSpPr>
          <p:cNvPr id="17" name="Title 1"/>
          <p:cNvSpPr txBox="1">
            <a:spLocks/>
          </p:cNvSpPr>
          <p:nvPr userDrawn="1"/>
        </p:nvSpPr>
        <p:spPr>
          <a:xfrm>
            <a:off x="4775201" y="6202700"/>
            <a:ext cx="636335"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dirty="0">
              <a:solidFill>
                <a:srgbClr val="C0504D"/>
              </a:solidFill>
              <a:latin typeface="Futura UC Davis Book" pitchFamily="34" charset="0"/>
            </a:endParaRPr>
          </a:p>
        </p:txBody>
      </p:sp>
    </p:spTree>
    <p:extLst>
      <p:ext uri="{BB962C8B-B14F-4D97-AF65-F5344CB8AC3E}">
        <p14:creationId xmlns:p14="http://schemas.microsoft.com/office/powerpoint/2010/main" val="34459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ntent-sm bullet spacing">
    <p:spTree>
      <p:nvGrpSpPr>
        <p:cNvPr id="1" name=""/>
        <p:cNvGrpSpPr/>
        <p:nvPr/>
      </p:nvGrpSpPr>
      <p:grpSpPr>
        <a:xfrm>
          <a:off x="0" y="0"/>
          <a:ext cx="0" cy="0"/>
          <a:chOff x="0" y="0"/>
          <a:chExt cx="0" cy="0"/>
        </a:xfrm>
      </p:grpSpPr>
      <p:sp>
        <p:nvSpPr>
          <p:cNvPr id="12" name="Subtitle 2"/>
          <p:cNvSpPr txBox="1">
            <a:spLocks/>
          </p:cNvSpPr>
          <p:nvPr userDrawn="1"/>
        </p:nvSpPr>
        <p:spPr>
          <a:xfrm>
            <a:off x="7123289" y="1821249"/>
            <a:ext cx="4763911"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Font typeface="Arial" pitchFamily="34" charset="0"/>
              <a:buNone/>
            </a:pPr>
            <a:endParaRPr lang="en-US" sz="1800" dirty="0">
              <a:solidFill>
                <a:srgbClr val="1F497D"/>
              </a:solidFill>
            </a:endParaRPr>
          </a:p>
        </p:txBody>
      </p:sp>
      <p:sp>
        <p:nvSpPr>
          <p:cNvPr id="17" name="Title 1"/>
          <p:cNvSpPr txBox="1">
            <a:spLocks/>
          </p:cNvSpPr>
          <p:nvPr userDrawn="1"/>
        </p:nvSpPr>
        <p:spPr>
          <a:xfrm>
            <a:off x="4775201" y="6202700"/>
            <a:ext cx="636335"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dirty="0">
              <a:solidFill>
                <a:srgbClr val="C0504D"/>
              </a:solidFill>
              <a:latin typeface="Futura UC Davis Book"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64150"/>
          <a:stretch/>
        </p:blipFill>
        <p:spPr>
          <a:xfrm>
            <a:off x="7185" y="5911321"/>
            <a:ext cx="3694058" cy="961598"/>
          </a:xfrm>
          <a:prstGeom prst="rect">
            <a:avLst/>
          </a:prstGeom>
        </p:spPr>
      </p:pic>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70169"/>
          <a:stretch/>
        </p:blipFill>
        <p:spPr>
          <a:xfrm>
            <a:off x="9118175" y="5911321"/>
            <a:ext cx="3073825" cy="961598"/>
          </a:xfrm>
          <a:prstGeom prst="rect">
            <a:avLst/>
          </a:prstGeom>
        </p:spPr>
      </p:pic>
      <p:sp>
        <p:nvSpPr>
          <p:cNvPr id="7" name="Slide Number Placeholder 5"/>
          <p:cNvSpPr>
            <a:spLocks noGrp="1"/>
          </p:cNvSpPr>
          <p:nvPr>
            <p:ph type="sldNum" sz="quarter" idx="4"/>
          </p:nvPr>
        </p:nvSpPr>
        <p:spPr>
          <a:xfrm>
            <a:off x="4673600" y="6379210"/>
            <a:ext cx="2844800" cy="365125"/>
          </a:xfrm>
          <a:prstGeom prst="rect">
            <a:avLst/>
          </a:prstGeom>
        </p:spPr>
        <p:txBody>
          <a:bodyPr vert="horz" lIns="91440" tIns="45720" rIns="91440" bIns="45720" rtlCol="0" anchor="ctr"/>
          <a:lstStyle>
            <a:lvl1pPr algn="ctr">
              <a:defRPr sz="1400">
                <a:solidFill>
                  <a:schemeClr val="tx2"/>
                </a:solidFill>
              </a:defRPr>
            </a:lvl1pPr>
          </a:lstStyle>
          <a:p>
            <a:fld id="{EB0A065D-0E2D-428D-BFEE-3171D759F948}" type="slidenum">
              <a:rPr lang="en-US" smtClean="0"/>
              <a:pPr/>
              <a:t>‹#›</a:t>
            </a:fld>
            <a:endParaRPr lang="en-US" dirty="0"/>
          </a:p>
        </p:txBody>
      </p:sp>
    </p:spTree>
    <p:extLst>
      <p:ext uri="{BB962C8B-B14F-4D97-AF65-F5344CB8AC3E}">
        <p14:creationId xmlns:p14="http://schemas.microsoft.com/office/powerpoint/2010/main" val="354447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normAutofit/>
          </a:bodyPr>
          <a:lstStyle>
            <a:lvl1pPr algn="l">
              <a:defRPr sz="4000" b="0">
                <a:solidFill>
                  <a:schemeClr val="tx2"/>
                </a:solidFill>
              </a:defRPr>
            </a:lvl1pPr>
          </a:lstStyle>
          <a:p>
            <a:r>
              <a:rPr lang="en-US"/>
              <a:t>Click </a:t>
            </a:r>
            <a:r>
              <a:rPr lang="en-US" dirty="0"/>
              <a:t>to edit Master title style</a:t>
            </a:r>
          </a:p>
        </p:txBody>
      </p:sp>
      <p:sp>
        <p:nvSpPr>
          <p:cNvPr id="3" name="Content Placeholder 2"/>
          <p:cNvSpPr>
            <a:spLocks noGrp="1"/>
          </p:cNvSpPr>
          <p:nvPr>
            <p:ph idx="1"/>
          </p:nvPr>
        </p:nvSpPr>
        <p:spPr>
          <a:xfrm>
            <a:off x="147900" y="1429151"/>
            <a:ext cx="118872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47900" y="925045"/>
            <a:ext cx="118872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4673600" y="6379210"/>
            <a:ext cx="2844800" cy="365125"/>
          </a:xfrm>
          <a:prstGeom prst="rect">
            <a:avLst/>
          </a:prstGeom>
        </p:spPr>
        <p:txBody>
          <a:bodyPr vert="horz" lIns="91440" tIns="45720" rIns="91440" bIns="45720" rtlCol="0" anchor="ctr"/>
          <a:lstStyle>
            <a:lvl1pPr algn="ctr">
              <a:defRPr sz="1400">
                <a:solidFill>
                  <a:schemeClr val="tx2"/>
                </a:solidFill>
              </a:defRPr>
            </a:lvl1pPr>
          </a:lstStyle>
          <a:p>
            <a:fld id="{EB0A065D-0E2D-428D-BFEE-3171D759F948}" type="slidenum">
              <a:rPr lang="en-US" smtClean="0"/>
              <a:pPr/>
              <a:t>‹#›</a:t>
            </a:fld>
            <a:endParaRPr lang="en-US" dirty="0"/>
          </a:p>
        </p:txBody>
      </p:sp>
    </p:spTree>
    <p:extLst>
      <p:ext uri="{BB962C8B-B14F-4D97-AF65-F5344CB8AC3E}">
        <p14:creationId xmlns:p14="http://schemas.microsoft.com/office/powerpoint/2010/main" val="928381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673600" y="6379210"/>
            <a:ext cx="2844800" cy="365125"/>
          </a:xfrm>
          <a:prstGeom prst="rect">
            <a:avLst/>
          </a:prstGeom>
        </p:spPr>
        <p:txBody>
          <a:bodyPr vert="horz" lIns="91440" tIns="45720" rIns="91440" bIns="45720" rtlCol="0" anchor="ctr"/>
          <a:lstStyle>
            <a:lvl1pPr algn="ctr">
              <a:defRPr sz="1400">
                <a:solidFill>
                  <a:schemeClr val="tx2"/>
                </a:solidFill>
              </a:defRPr>
            </a:lvl1pPr>
          </a:lstStyle>
          <a:p>
            <a:fld id="{EB0A065D-0E2D-428D-BFEE-3171D759F948}" type="slidenum">
              <a:rPr lang="en-US" smtClean="0"/>
              <a:pPr/>
              <a:t>‹#›</a:t>
            </a:fld>
            <a:endParaRPr lang="en-US" dirty="0"/>
          </a:p>
        </p:txBody>
      </p:sp>
    </p:spTree>
    <p:extLst>
      <p:ext uri="{BB962C8B-B14F-4D97-AF65-F5344CB8AC3E}">
        <p14:creationId xmlns:p14="http://schemas.microsoft.com/office/powerpoint/2010/main" val="3653358573"/>
      </p:ext>
    </p:extLst>
  </p:cSld>
  <p:clrMap bg1="lt1" tx1="dk1" bg2="lt2" tx2="dk2" accent1="accent1" accent2="accent2" accent3="accent3" accent4="accent4" accent5="accent5" accent6="accent6" hlink="hlink" folHlink="folHlink"/>
  <p:sldLayoutIdLst>
    <p:sldLayoutId id="2147483669" r:id="rId1"/>
    <p:sldLayoutId id="2147484035" r:id="rId2"/>
    <p:sldLayoutId id="214748403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ideas.repec.org/p/gbl/wpaper/2018-07.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tableau.cnra.ca.gov/t/CNRA_CEC/views/DMVDataPortal_15986380698710/STOCK_Dashboard?%3AshowAppBanner=false&amp;%3Adisplay_count=n&amp;%3AshowVizHome=n&amp;%3Aorigin=viz_share_link&amp;%3AisGuestRedirectFromVizportal=y&amp;%3Aembed=y"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scholarship.org/uc/item/35x894m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64150"/>
          <a:stretch/>
        </p:blipFill>
        <p:spPr>
          <a:xfrm>
            <a:off x="7185" y="5911321"/>
            <a:ext cx="3694058" cy="961598"/>
          </a:xfrm>
          <a:prstGeom prst="rect">
            <a:avLst/>
          </a:prstGeom>
        </p:spPr>
      </p:pic>
      <p:sp>
        <p:nvSpPr>
          <p:cNvPr id="16" name="TextBox 15">
            <a:extLst>
              <a:ext uri="{FF2B5EF4-FFF2-40B4-BE49-F238E27FC236}">
                <a16:creationId xmlns:a16="http://schemas.microsoft.com/office/drawing/2014/main" id="{26673DEA-F12D-CA4A-A613-2C590A1B2135}"/>
              </a:ext>
            </a:extLst>
          </p:cNvPr>
          <p:cNvSpPr txBox="1"/>
          <p:nvPr/>
        </p:nvSpPr>
        <p:spPr>
          <a:xfrm>
            <a:off x="50828" y="2200474"/>
            <a:ext cx="12108190" cy="1612749"/>
          </a:xfrm>
          <a:prstGeom prst="rect">
            <a:avLst/>
          </a:prstGeom>
          <a:noFill/>
        </p:spPr>
        <p:txBody>
          <a:bodyPr wrap="square" rtlCol="0">
            <a:spAutoFit/>
          </a:bodyPr>
          <a:lstStyle/>
          <a:p>
            <a:pPr algn="r">
              <a:lnSpc>
                <a:spcPct val="95000"/>
              </a:lnSpc>
            </a:pPr>
            <a:r>
              <a:rPr lang="en-US" sz="4000" b="1" dirty="0">
                <a:solidFill>
                  <a:srgbClr val="002855"/>
                </a:solidFill>
                <a:latin typeface="+mj-lt"/>
              </a:rPr>
              <a:t>Factors Associated with the Adoption of </a:t>
            </a:r>
          </a:p>
          <a:p>
            <a:pPr algn="r">
              <a:lnSpc>
                <a:spcPct val="95000"/>
              </a:lnSpc>
            </a:pPr>
            <a:r>
              <a:rPr lang="en-US" sz="4000" b="1" dirty="0">
                <a:solidFill>
                  <a:srgbClr val="002855"/>
                </a:solidFill>
                <a:latin typeface="+mj-lt"/>
              </a:rPr>
              <a:t>Alternative Fuel Vehicles in California </a:t>
            </a:r>
          </a:p>
          <a:p>
            <a:pPr algn="r">
              <a:lnSpc>
                <a:spcPct val="95000"/>
              </a:lnSpc>
            </a:pPr>
            <a:r>
              <a:rPr lang="en-US" sz="2400" dirty="0">
                <a:solidFill>
                  <a:srgbClr val="CC9900"/>
                </a:solidFill>
                <a:latin typeface="+mj-lt"/>
              </a:rPr>
              <a:t>June 1, 2022</a:t>
            </a:r>
          </a:p>
        </p:txBody>
      </p:sp>
      <p:pic>
        <p:nvPicPr>
          <p:cNvPr id="5" name="Picture 4">
            <a:extLst>
              <a:ext uri="{FF2B5EF4-FFF2-40B4-BE49-F238E27FC236}">
                <a16:creationId xmlns:a16="http://schemas.microsoft.com/office/drawing/2014/main" id="{85B764D9-416C-4DED-B5AF-BC017E16BE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18175" y="5911321"/>
            <a:ext cx="3073825" cy="961598"/>
          </a:xfrm>
          <a:prstGeom prst="rect">
            <a:avLst/>
          </a:prstGeom>
        </p:spPr>
      </p:pic>
      <p:pic>
        <p:nvPicPr>
          <p:cNvPr id="21" name="Picture 20">
            <a:extLst>
              <a:ext uri="{FF2B5EF4-FFF2-40B4-BE49-F238E27FC236}">
                <a16:creationId xmlns:a16="http://schemas.microsoft.com/office/drawing/2014/main" id="{B298B976-0CDF-F646-A012-F5E4846F2745}"/>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3416"/>
                    </a14:imgEffect>
                    <a14:imgEffect>
                      <a14:saturation sat="0"/>
                    </a14:imgEffect>
                  </a14:imgLayer>
                </a14:imgProps>
              </a:ext>
            </a:extLst>
          </a:blip>
          <a:stretch>
            <a:fillRect/>
          </a:stretch>
        </p:blipFill>
        <p:spPr>
          <a:xfrm>
            <a:off x="9657761" y="415998"/>
            <a:ext cx="2488621" cy="1399443"/>
          </a:xfrm>
          <a:prstGeom prst="rect">
            <a:avLst/>
          </a:prstGeom>
        </p:spPr>
      </p:pic>
      <p:pic>
        <p:nvPicPr>
          <p:cNvPr id="22" name="Picture 21">
            <a:extLst>
              <a:ext uri="{FF2B5EF4-FFF2-40B4-BE49-F238E27FC236}">
                <a16:creationId xmlns:a16="http://schemas.microsoft.com/office/drawing/2014/main" id="{9D99BA90-28E1-C945-868D-069D27D30B3A}"/>
              </a:ext>
            </a:extLst>
          </p:cNvPr>
          <p:cNvPicPr>
            <a:picLocks noChangeAspect="1"/>
          </p:cNvPicPr>
          <p:nvPr/>
        </p:nvPicPr>
        <p:blipFill rotWithShape="1">
          <a:blip r:embed="rId7"/>
          <a:srcRect t="-1" r="55137" b="50123"/>
          <a:stretch/>
        </p:blipFill>
        <p:spPr>
          <a:xfrm>
            <a:off x="6951775" y="21265"/>
            <a:ext cx="2615922" cy="1879236"/>
          </a:xfrm>
          <a:prstGeom prst="rect">
            <a:avLst/>
          </a:prstGeom>
        </p:spPr>
      </p:pic>
      <p:pic>
        <p:nvPicPr>
          <p:cNvPr id="23" name="Picture 22">
            <a:extLst>
              <a:ext uri="{FF2B5EF4-FFF2-40B4-BE49-F238E27FC236}">
                <a16:creationId xmlns:a16="http://schemas.microsoft.com/office/drawing/2014/main" id="{82EE7701-3B0A-6344-B197-F35B966AE4EC}"/>
              </a:ext>
            </a:extLst>
          </p:cNvPr>
          <p:cNvPicPr>
            <a:picLocks noChangeAspect="1"/>
          </p:cNvPicPr>
          <p:nvPr/>
        </p:nvPicPr>
        <p:blipFill rotWithShape="1">
          <a:blip r:embed="rId7"/>
          <a:srcRect l="34881" t="49086" r="20329"/>
          <a:stretch/>
        </p:blipFill>
        <p:spPr>
          <a:xfrm>
            <a:off x="1957213" y="278734"/>
            <a:ext cx="2652339" cy="1948188"/>
          </a:xfrm>
          <a:prstGeom prst="rect">
            <a:avLst/>
          </a:prstGeom>
        </p:spPr>
      </p:pic>
      <p:pic>
        <p:nvPicPr>
          <p:cNvPr id="24" name="Picture 23">
            <a:extLst>
              <a:ext uri="{FF2B5EF4-FFF2-40B4-BE49-F238E27FC236}">
                <a16:creationId xmlns:a16="http://schemas.microsoft.com/office/drawing/2014/main" id="{DB73F86D-73F1-1040-8326-05B70F74A630}"/>
              </a:ext>
            </a:extLst>
          </p:cNvPr>
          <p:cNvPicPr>
            <a:picLocks noChangeAspect="1"/>
          </p:cNvPicPr>
          <p:nvPr/>
        </p:nvPicPr>
        <p:blipFill rotWithShape="1">
          <a:blip r:embed="rId7"/>
          <a:srcRect l="49343" r="-1" b="50870"/>
          <a:stretch/>
        </p:blipFill>
        <p:spPr>
          <a:xfrm>
            <a:off x="4290663" y="0"/>
            <a:ext cx="2998760" cy="1879236"/>
          </a:xfrm>
          <a:prstGeom prst="rect">
            <a:avLst/>
          </a:prstGeom>
        </p:spPr>
      </p:pic>
      <p:sp>
        <p:nvSpPr>
          <p:cNvPr id="11" name="TextBox 23">
            <a:extLst>
              <a:ext uri="{FF2B5EF4-FFF2-40B4-BE49-F238E27FC236}">
                <a16:creationId xmlns:a16="http://schemas.microsoft.com/office/drawing/2014/main" id="{F77BF8CA-3BB8-6E49-BA20-E54992F39466}"/>
              </a:ext>
            </a:extLst>
          </p:cNvPr>
          <p:cNvSpPr txBox="1"/>
          <p:nvPr/>
        </p:nvSpPr>
        <p:spPr>
          <a:xfrm>
            <a:off x="159682" y="4508329"/>
            <a:ext cx="1101626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2855"/>
                </a:solidFill>
                <a:latin typeface="+mj-lt"/>
                <a:cs typeface="Lucida Sans"/>
              </a:rPr>
              <a:t>Xiatian (Summer) </a:t>
            </a:r>
            <a:r>
              <a:rPr lang="en-US" sz="2400" b="1" dirty="0">
                <a:solidFill>
                  <a:srgbClr val="002855"/>
                </a:solidFill>
                <a:latin typeface="+mj-lt"/>
              </a:rPr>
              <a:t>Iogansen</a:t>
            </a:r>
            <a:r>
              <a:rPr lang="zh-CN" altLang="en-US" sz="2400" b="1" dirty="0">
                <a:solidFill>
                  <a:srgbClr val="002855"/>
                </a:solidFill>
                <a:latin typeface="+mj-lt"/>
              </a:rPr>
              <a:t> </a:t>
            </a:r>
            <a:r>
              <a:rPr lang="en-US" altLang="zh-CN" sz="2400" b="1" dirty="0">
                <a:solidFill>
                  <a:srgbClr val="002855"/>
                </a:solidFill>
                <a:latin typeface="+mj-lt"/>
              </a:rPr>
              <a:t>|</a:t>
            </a:r>
            <a:r>
              <a:rPr lang="zh-CN" altLang="en-US" sz="2400" b="1" dirty="0">
                <a:solidFill>
                  <a:srgbClr val="002855"/>
                </a:solidFill>
                <a:latin typeface="+mj-lt"/>
              </a:rPr>
              <a:t> </a:t>
            </a:r>
            <a:r>
              <a:rPr lang="en-US" altLang="zh-CN" sz="2400" b="1" dirty="0">
                <a:solidFill>
                  <a:srgbClr val="002855"/>
                </a:solidFill>
                <a:cs typeface="Lucida Sans"/>
              </a:rPr>
              <a:t>Ph.D.</a:t>
            </a:r>
            <a:r>
              <a:rPr lang="zh-CN" altLang="en-US" sz="2400" b="1" dirty="0">
                <a:solidFill>
                  <a:srgbClr val="002855"/>
                </a:solidFill>
                <a:cs typeface="Lucida Sans"/>
              </a:rPr>
              <a:t> </a:t>
            </a:r>
            <a:r>
              <a:rPr lang="en-US" altLang="zh-CN" sz="2400" b="1" dirty="0">
                <a:solidFill>
                  <a:srgbClr val="002855"/>
                </a:solidFill>
                <a:cs typeface="Lucida Sans"/>
              </a:rPr>
              <a:t>student</a:t>
            </a:r>
            <a:r>
              <a:rPr lang="zh-CN" altLang="en-US" sz="2400" b="1" dirty="0">
                <a:solidFill>
                  <a:srgbClr val="002855"/>
                </a:solidFill>
                <a:cs typeface="Lucida Sans"/>
              </a:rPr>
              <a:t> </a:t>
            </a:r>
            <a:r>
              <a:rPr lang="en-US" altLang="zh-CN" sz="2400" b="1" dirty="0">
                <a:solidFill>
                  <a:srgbClr val="002855"/>
                </a:solidFill>
                <a:cs typeface="Lucida Sans"/>
              </a:rPr>
              <a:t>|</a:t>
            </a:r>
            <a:r>
              <a:rPr lang="zh-CN" altLang="en-US" sz="2400" b="1" dirty="0">
                <a:solidFill>
                  <a:srgbClr val="002855"/>
                </a:solidFill>
                <a:cs typeface="Lucida Sans"/>
              </a:rPr>
              <a:t> </a:t>
            </a:r>
            <a:r>
              <a:rPr lang="en-US" sz="2400" b="1" dirty="0">
                <a:solidFill>
                  <a:srgbClr val="002855"/>
                </a:solidFill>
                <a:cs typeface="Lucida Sans"/>
              </a:rPr>
              <a:t>xtwu@ucdavis.edu</a:t>
            </a:r>
            <a:endParaRPr lang="en-US" altLang="zh-CN" sz="2400" b="1" dirty="0">
              <a:solidFill>
                <a:srgbClr val="002855"/>
              </a:solidFill>
              <a:latin typeface="+mj-lt"/>
            </a:endParaRPr>
          </a:p>
          <a:p>
            <a:r>
              <a:rPr lang="en-CA" sz="2400" dirty="0">
                <a:solidFill>
                  <a:srgbClr val="002855"/>
                </a:solidFill>
                <a:latin typeface="+mj-lt"/>
              </a:rPr>
              <a:t>Kailai Wang, Ph.D.</a:t>
            </a:r>
            <a:r>
              <a:rPr lang="en-US" altLang="zh-CN" sz="2400" dirty="0">
                <a:solidFill>
                  <a:srgbClr val="002855"/>
                </a:solidFill>
                <a:latin typeface="+mj-lt"/>
              </a:rPr>
              <a:t>,</a:t>
            </a:r>
            <a:r>
              <a:rPr lang="zh-CN" altLang="en-US" sz="2400" dirty="0">
                <a:solidFill>
                  <a:srgbClr val="002855"/>
                </a:solidFill>
                <a:latin typeface="+mj-lt"/>
              </a:rPr>
              <a:t> </a:t>
            </a:r>
            <a:r>
              <a:rPr lang="en-CA" sz="2400" dirty="0">
                <a:solidFill>
                  <a:srgbClr val="002855"/>
                </a:solidFill>
                <a:latin typeface="+mj-lt"/>
              </a:rPr>
              <a:t>David Bunch, Ph.D.</a:t>
            </a:r>
            <a:r>
              <a:rPr lang="en-US" altLang="zh-CN" sz="2400" dirty="0">
                <a:solidFill>
                  <a:srgbClr val="002855"/>
                </a:solidFill>
                <a:latin typeface="+mj-lt"/>
              </a:rPr>
              <a:t>,</a:t>
            </a:r>
            <a:r>
              <a:rPr lang="zh-CN" altLang="en-US" sz="2400" dirty="0">
                <a:solidFill>
                  <a:srgbClr val="002855"/>
                </a:solidFill>
                <a:latin typeface="+mj-lt"/>
              </a:rPr>
              <a:t> </a:t>
            </a:r>
            <a:r>
              <a:rPr lang="fr-CA" sz="2400" dirty="0">
                <a:solidFill>
                  <a:srgbClr val="002855"/>
                </a:solidFill>
                <a:latin typeface="+mj-lt"/>
              </a:rPr>
              <a:t>Giovanni Circella, Ph.D.</a:t>
            </a:r>
            <a:r>
              <a:rPr lang="en-US" altLang="zh-CN" sz="2400" dirty="0">
                <a:solidFill>
                  <a:srgbClr val="002855"/>
                </a:solidFill>
                <a:latin typeface="+mj-lt"/>
              </a:rPr>
              <a:t>,</a:t>
            </a:r>
            <a:r>
              <a:rPr lang="zh-CN" altLang="en-US" sz="2400" dirty="0">
                <a:solidFill>
                  <a:srgbClr val="002855"/>
                </a:solidFill>
                <a:latin typeface="+mj-lt"/>
              </a:rPr>
              <a:t> </a:t>
            </a:r>
            <a:r>
              <a:rPr lang="en-US" altLang="zh-CN" sz="2400" dirty="0">
                <a:solidFill>
                  <a:srgbClr val="002855"/>
                </a:solidFill>
                <a:latin typeface="+mj-lt"/>
              </a:rPr>
              <a:t>Grant Matson</a:t>
            </a:r>
          </a:p>
        </p:txBody>
      </p:sp>
      <p:sp>
        <p:nvSpPr>
          <p:cNvPr id="12" name="TextBox 22">
            <a:extLst>
              <a:ext uri="{FF2B5EF4-FFF2-40B4-BE49-F238E27FC236}">
                <a16:creationId xmlns:a16="http://schemas.microsoft.com/office/drawing/2014/main" id="{7C3489E7-57BE-6C47-A4C6-731E1ECC5646}"/>
              </a:ext>
            </a:extLst>
          </p:cNvPr>
          <p:cNvSpPr txBox="1"/>
          <p:nvPr/>
        </p:nvSpPr>
        <p:spPr>
          <a:xfrm>
            <a:off x="153465" y="5251957"/>
            <a:ext cx="1112313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dirty="0">
                <a:solidFill>
                  <a:srgbClr val="C2990E"/>
                </a:solidFill>
                <a:latin typeface="+mj-lt"/>
                <a:cs typeface="Lucida Sans"/>
              </a:rPr>
              <a:t>3 Revolutions Future Mobility Program, University of California, Davis</a:t>
            </a:r>
          </a:p>
        </p:txBody>
      </p:sp>
      <p:pic>
        <p:nvPicPr>
          <p:cNvPr id="13" name="Picture 12">
            <a:extLst>
              <a:ext uri="{FF2B5EF4-FFF2-40B4-BE49-F238E27FC236}">
                <a16:creationId xmlns:a16="http://schemas.microsoft.com/office/drawing/2014/main" id="{968B0262-8B2B-ED21-D857-4F34757527A5}"/>
              </a:ext>
            </a:extLst>
          </p:cNvPr>
          <p:cNvPicPr>
            <a:picLocks noChangeAspect="1"/>
          </p:cNvPicPr>
          <p:nvPr/>
        </p:nvPicPr>
        <p:blipFill rotWithShape="1">
          <a:blip r:embed="rId7"/>
          <a:srcRect l="34881" t="49086" r="36938"/>
          <a:stretch/>
        </p:blipFill>
        <p:spPr>
          <a:xfrm>
            <a:off x="0" y="324064"/>
            <a:ext cx="1608200" cy="1877438"/>
          </a:xfrm>
          <a:prstGeom prst="rect">
            <a:avLst/>
          </a:prstGeom>
        </p:spPr>
      </p:pic>
      <p:sp>
        <p:nvSpPr>
          <p:cNvPr id="2" name="TextBox 1">
            <a:extLst>
              <a:ext uri="{FF2B5EF4-FFF2-40B4-BE49-F238E27FC236}">
                <a16:creationId xmlns:a16="http://schemas.microsoft.com/office/drawing/2014/main" id="{2285AC16-428E-8F6C-A597-866FBA032FAF}"/>
              </a:ext>
            </a:extLst>
          </p:cNvPr>
          <p:cNvSpPr txBox="1"/>
          <p:nvPr/>
        </p:nvSpPr>
        <p:spPr>
          <a:xfrm>
            <a:off x="660775" y="1271968"/>
            <a:ext cx="469263" cy="261610"/>
          </a:xfrm>
          <a:prstGeom prst="rect">
            <a:avLst/>
          </a:prstGeom>
          <a:solidFill>
            <a:schemeClr val="bg1"/>
          </a:solidFill>
        </p:spPr>
        <p:txBody>
          <a:bodyPr wrap="square" rtlCol="0">
            <a:spAutoFit/>
          </a:bodyPr>
          <a:lstStyle/>
          <a:p>
            <a:r>
              <a:rPr lang="en-US" sz="1100" b="1" dirty="0">
                <a:solidFill>
                  <a:srgbClr val="7A8183"/>
                </a:solidFill>
              </a:rPr>
              <a:t>ICEV</a:t>
            </a:r>
          </a:p>
        </p:txBody>
      </p:sp>
    </p:spTree>
    <p:extLst>
      <p:ext uri="{BB962C8B-B14F-4D97-AF65-F5344CB8AC3E}">
        <p14:creationId xmlns:p14="http://schemas.microsoft.com/office/powerpoint/2010/main" val="6960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Modeling Framework with ICLV Models</a:t>
            </a:r>
            <a:endParaRPr lang="en-US" dirty="0"/>
          </a:p>
        </p:txBody>
      </p:sp>
      <p:sp>
        <p:nvSpPr>
          <p:cNvPr id="4" name="Slide Number Placeholder 3"/>
          <p:cNvSpPr>
            <a:spLocks noGrp="1"/>
          </p:cNvSpPr>
          <p:nvPr>
            <p:ph type="sldNum" sz="quarter" idx="4"/>
          </p:nvPr>
        </p:nvSpPr>
        <p:spPr/>
        <p:txBody>
          <a:bodyPr/>
          <a:lstStyle/>
          <a:p>
            <a:fld id="{EB0A065D-0E2D-428D-BFEE-3171D759F948}" type="slidenum">
              <a:rPr lang="en-US" smtClean="0"/>
              <a:pPr/>
              <a:t>10</a:t>
            </a:fld>
            <a:endParaRPr lang="en-US" dirty="0"/>
          </a:p>
        </p:txBody>
      </p:sp>
      <p:sp>
        <p:nvSpPr>
          <p:cNvPr id="14" name="Content Placeholder 4">
            <a:extLst>
              <a:ext uri="{FF2B5EF4-FFF2-40B4-BE49-F238E27FC236}">
                <a16:creationId xmlns:a16="http://schemas.microsoft.com/office/drawing/2014/main" id="{6006B3F6-C2CA-734F-8F3E-8024ACFE484E}"/>
              </a:ext>
            </a:extLst>
          </p:cNvPr>
          <p:cNvSpPr txBox="1">
            <a:spLocks/>
          </p:cNvSpPr>
          <p:nvPr/>
        </p:nvSpPr>
        <p:spPr>
          <a:xfrm>
            <a:off x="147900" y="925045"/>
            <a:ext cx="1188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ea typeface="+mn-lt"/>
                <a:cs typeface="+mn-lt"/>
              </a:rPr>
              <a:t>Integrated choice and latent variable (ICLV) model for </a:t>
            </a:r>
            <a:r>
              <a:rPr lang="en-US" sz="2800" dirty="0">
                <a:solidFill>
                  <a:srgbClr val="CC9900"/>
                </a:solidFill>
                <a:ea typeface="+mn-lt"/>
                <a:cs typeface="+mn-lt"/>
              </a:rPr>
              <a:t>current vehicle fuel type choice </a:t>
            </a:r>
            <a:r>
              <a:rPr lang="en-US" sz="2800" dirty="0">
                <a:ea typeface="+mn-lt"/>
                <a:cs typeface="+mn-lt"/>
              </a:rPr>
              <a:t>and </a:t>
            </a:r>
            <a:r>
              <a:rPr lang="en-US" sz="2800" dirty="0">
                <a:solidFill>
                  <a:srgbClr val="CC9900"/>
                </a:solidFill>
                <a:ea typeface="+mn-lt"/>
                <a:cs typeface="+mn-lt"/>
              </a:rPr>
              <a:t>interest in purchasing or leasing AFVs in the future.</a:t>
            </a:r>
            <a:r>
              <a:rPr lang="en-US" sz="2800" dirty="0">
                <a:ea typeface="+mn-lt"/>
                <a:cs typeface="+mn-lt"/>
                <a:hlinkClick r:id="rId3">
                  <a:extLst>
                    <a:ext uri="{A12FA001-AC4F-418D-AE19-62706E023703}">
                      <ahyp:hlinkClr xmlns:ahyp="http://schemas.microsoft.com/office/drawing/2018/hyperlinkcolor" val="tx"/>
                    </a:ext>
                  </a:extLst>
                </a:hlinkClick>
              </a:rPr>
              <a:t> </a:t>
            </a:r>
          </a:p>
          <a:p>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723E9D4-78FE-A22F-9B5F-188C4FF61C74}"/>
                  </a:ext>
                </a:extLst>
              </p:cNvPr>
              <p:cNvSpPr/>
              <p:nvPr/>
            </p:nvSpPr>
            <p:spPr>
              <a:xfrm>
                <a:off x="1578138" y="2095598"/>
                <a:ext cx="9035724" cy="3997889"/>
              </a:xfrm>
              <a:prstGeom prst="rect">
                <a:avLst/>
              </a:prstGeom>
            </p:spPr>
            <p:txBody>
              <a:bodyPr wrap="square">
                <a:spAutoFit/>
              </a:bodyPr>
              <a:lstStyle/>
              <a:p>
                <a:pPr marL="685800" marR="0" algn="ctr">
                  <a:spcBef>
                    <a:spcPts val="0"/>
                  </a:spcBef>
                  <a:spcAft>
                    <a:spcPts val="0"/>
                  </a:spcAft>
                </a:pPr>
                <a:r>
                  <a:rPr lang="en-US" sz="2000" b="1" dirty="0">
                    <a:solidFill>
                      <a:srgbClr val="000000"/>
                    </a:solidFill>
                    <a:latin typeface="Times New Roman" panose="02020603050405020304" pitchFamily="18" charset="0"/>
                    <a:ea typeface="Times New Roman" panose="02020603050405020304" pitchFamily="18" charset="0"/>
                  </a:rPr>
                  <a:t>Measurement equation:</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i</m:t>
                        </m:r>
                      </m:e>
                      <m:sub>
                        <m:r>
                          <m:rPr>
                            <m:sty m:val="p"/>
                          </m:rPr>
                          <a:rPr lang="en-US" sz="2000">
                            <a:solidFill>
                              <a:srgbClr val="000000"/>
                            </a:solidFill>
                            <a:latin typeface="Cambria Math" panose="02040503050406030204" pitchFamily="18" charset="0"/>
                            <a:ea typeface="Times New Roman" panose="02020603050405020304" pitchFamily="18" charset="0"/>
                          </a:rPr>
                          <m:t>n</m:t>
                        </m:r>
                      </m:sub>
                    </m:sSub>
                    <m:r>
                      <a:rPr lang="en-US" sz="2000">
                        <a:solidFill>
                          <a:srgbClr val="000000"/>
                        </a:solidFill>
                        <a:latin typeface="Cambria Math" panose="02040503050406030204" pitchFamily="18" charset="0"/>
                        <a:ea typeface="Times New Roman" panose="02020603050405020304" pitchFamily="18" charset="0"/>
                      </a:rPr>
                      <m:t>=</m:t>
                    </m:r>
                    <m:r>
                      <m:rPr>
                        <m:sty m:val="p"/>
                      </m:rPr>
                      <a:rPr lang="en-US" sz="2000">
                        <a:solidFill>
                          <a:srgbClr val="000000"/>
                        </a:solidFill>
                        <a:latin typeface="Cambria Math" panose="02040503050406030204" pitchFamily="18" charset="0"/>
                        <a:ea typeface="Times New Roman" panose="02020603050405020304" pitchFamily="18" charset="0"/>
                      </a:rPr>
                      <m:t>D</m:t>
                    </m:r>
                    <m:sSubSup>
                      <m:sSubSupPr>
                        <m:ctrlPr>
                          <a:rPr lang="en-US" sz="2000" i="1">
                            <a:solidFill>
                              <a:srgbClr val="000000"/>
                            </a:solidFill>
                            <a:latin typeface="Cambria Math" panose="02040503050406030204" pitchFamily="18" charset="0"/>
                            <a:ea typeface="Times New Roman" panose="02020603050405020304" pitchFamily="18" charset="0"/>
                          </a:rPr>
                        </m:ctrlPr>
                      </m:sSubSupPr>
                      <m:e>
                        <m:r>
                          <m:rPr>
                            <m:sty m:val="p"/>
                          </m:rPr>
                          <a:rPr lang="en-US" sz="2000">
                            <a:solidFill>
                              <a:srgbClr val="000000"/>
                            </a:solidFill>
                            <a:latin typeface="Cambria Math" panose="02040503050406030204" pitchFamily="18" charset="0"/>
                            <a:ea typeface="Times New Roman" panose="02020603050405020304" pitchFamily="18" charset="0"/>
                          </a:rPr>
                          <m:t>x</m:t>
                        </m:r>
                      </m:e>
                      <m:sub>
                        <m:r>
                          <m:rPr>
                            <m:sty m:val="p"/>
                          </m:rPr>
                          <a:rPr lang="en-US" sz="2000">
                            <a:solidFill>
                              <a:srgbClr val="000000"/>
                            </a:solidFill>
                            <a:latin typeface="Cambria Math" panose="02040503050406030204" pitchFamily="18" charset="0"/>
                            <a:ea typeface="Times New Roman" panose="02020603050405020304" pitchFamily="18" charset="0"/>
                          </a:rPr>
                          <m:t>n</m:t>
                        </m:r>
                      </m:sub>
                      <m:sup>
                        <m:r>
                          <a:rPr lang="en-US" sz="2000" i="1">
                            <a:solidFill>
                              <a:srgbClr val="000000"/>
                            </a:solidFill>
                            <a:latin typeface="Cambria Math" panose="02040503050406030204" pitchFamily="18" charset="0"/>
                            <a:ea typeface="Times New Roman" panose="02020603050405020304" pitchFamily="18" charset="0"/>
                          </a:rPr>
                          <m:t>∗</m:t>
                        </m:r>
                      </m:sup>
                    </m:sSubSup>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η</m:t>
                        </m:r>
                      </m:e>
                      <m:sub>
                        <m:r>
                          <m:rPr>
                            <m:sty m:val="p"/>
                          </m:rPr>
                          <a:rPr lang="en-US" sz="2000">
                            <a:solidFill>
                              <a:srgbClr val="000000"/>
                            </a:solidFill>
                            <a:latin typeface="Cambria Math" panose="02040503050406030204" pitchFamily="18" charset="0"/>
                            <a:ea typeface="Times New Roman" panose="02020603050405020304" pitchFamily="18" charset="0"/>
                          </a:rPr>
                          <m:t>n</m:t>
                        </m:r>
                      </m:sub>
                    </m:sSub>
                  </m:oMath>
                </a14:m>
                <a:r>
                  <a:rPr lang="en-US" sz="2000" dirty="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η</m:t>
                        </m:r>
                      </m:e>
                      <m:sub>
                        <m:r>
                          <m:rPr>
                            <m:sty m:val="p"/>
                          </m:rPr>
                          <a:rPr lang="en-US" sz="2000">
                            <a:solidFill>
                              <a:srgbClr val="000000"/>
                            </a:solidFill>
                            <a:latin typeface="Cambria Math" panose="02040503050406030204" pitchFamily="18" charset="0"/>
                            <a:ea typeface="Times New Roman" panose="02020603050405020304" pitchFamily="18" charset="0"/>
                          </a:rPr>
                          <m:t>n</m:t>
                        </m:r>
                      </m:sub>
                    </m:sSub>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𝑁</m:t>
                    </m:r>
                    <m:r>
                      <a:rPr lang="en-US" sz="2000" i="1">
                        <a:solidFill>
                          <a:srgbClr val="000000"/>
                        </a:solidFill>
                        <a:latin typeface="Cambria Math" panose="02040503050406030204" pitchFamily="18" charset="0"/>
                        <a:ea typeface="Times New Roman" panose="02020603050405020304" pitchFamily="18" charset="0"/>
                      </a:rPr>
                      <m:t>(0,</m:t>
                    </m:r>
                    <m:r>
                      <m:rPr>
                        <m:sty m:val="p"/>
                      </m:rPr>
                      <a:rPr lang="en-US" sz="2000">
                        <a:solidFill>
                          <a:srgbClr val="000000"/>
                        </a:solidFill>
                        <a:latin typeface="Cambria Math" panose="02040503050406030204" pitchFamily="18" charset="0"/>
                        <a:ea typeface="Times New Roman" panose="02020603050405020304" pitchFamily="18" charset="0"/>
                      </a:rPr>
                      <m:t>Ψ</m:t>
                    </m:r>
                    <m:r>
                      <a:rPr lang="en-US" sz="2000" i="1">
                        <a:solidFill>
                          <a:srgbClr val="000000"/>
                        </a:solidFill>
                        <a:latin typeface="Cambria Math" panose="02040503050406030204" pitchFamily="18" charset="0"/>
                        <a:ea typeface="Times New Roman" panose="02020603050405020304" pitchFamily="18" charset="0"/>
                      </a:rPr>
                      <m:t>)</m:t>
                    </m:r>
                  </m:oMath>
                </a14:m>
                <a:r>
                  <a:rPr lang="en-US" sz="2000" dirty="0">
                    <a:solidFill>
                      <a:srgbClr val="000000"/>
                    </a:solidFill>
                    <a:latin typeface="Times New Roman" panose="02020603050405020304" pitchFamily="18" charset="0"/>
                    <a:ea typeface="Times New Roman" panose="02020603050405020304" pitchFamily="18" charset="0"/>
                  </a:rPr>
                  <a:t>       (1)</a:t>
                </a:r>
                <a:endParaRPr lang="en-US" sz="2000" dirty="0">
                  <a:latin typeface="Times New Roman" panose="02020603050405020304" pitchFamily="18" charset="0"/>
                  <a:ea typeface="Times New Roman" panose="02020603050405020304" pitchFamily="18" charset="0"/>
                </a:endParaRPr>
              </a:p>
              <a:p>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b="1" dirty="0">
                    <a:solidFill>
                      <a:srgbClr val="000000"/>
                    </a:solidFill>
                    <a:latin typeface="Times New Roman" panose="02020603050405020304" pitchFamily="18" charset="0"/>
                    <a:ea typeface="Times New Roman" panose="02020603050405020304" pitchFamily="18" charset="0"/>
                  </a:rPr>
                  <a:t>Structural equation:</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000" i="1">
                            <a:solidFill>
                              <a:srgbClr val="000000"/>
                            </a:solidFill>
                            <a:latin typeface="Cambria Math" panose="02040503050406030204" pitchFamily="18" charset="0"/>
                            <a:ea typeface="Times New Roman" panose="02020603050405020304" pitchFamily="18" charset="0"/>
                          </a:rPr>
                        </m:ctrlPr>
                      </m:sSubSupPr>
                      <m:e>
                        <m:r>
                          <m:rPr>
                            <m:sty m:val="p"/>
                          </m:rPr>
                          <a:rPr lang="en-US" sz="2000">
                            <a:solidFill>
                              <a:srgbClr val="000000"/>
                            </a:solidFill>
                            <a:latin typeface="Cambria Math" panose="02040503050406030204" pitchFamily="18" charset="0"/>
                            <a:ea typeface="Times New Roman" panose="02020603050405020304" pitchFamily="18" charset="0"/>
                          </a:rPr>
                          <m:t>x</m:t>
                        </m:r>
                      </m:e>
                      <m:sub>
                        <m:r>
                          <m:rPr>
                            <m:sty m:val="p"/>
                          </m:rPr>
                          <a:rPr lang="en-US" sz="2000">
                            <a:solidFill>
                              <a:srgbClr val="000000"/>
                            </a:solidFill>
                            <a:latin typeface="Cambria Math" panose="02040503050406030204" pitchFamily="18" charset="0"/>
                            <a:ea typeface="Times New Roman" panose="02020603050405020304" pitchFamily="18" charset="0"/>
                          </a:rPr>
                          <m:t>n</m:t>
                        </m:r>
                      </m:sub>
                      <m:sup>
                        <m:r>
                          <a:rPr lang="en-US" sz="2000" i="1">
                            <a:solidFill>
                              <a:srgbClr val="000000"/>
                            </a:solidFill>
                            <a:latin typeface="Cambria Math" panose="02040503050406030204" pitchFamily="18" charset="0"/>
                            <a:ea typeface="Times New Roman" panose="02020603050405020304" pitchFamily="18" charset="0"/>
                          </a:rPr>
                          <m:t>∗</m:t>
                        </m:r>
                      </m:sup>
                    </m:sSubSup>
                    <m:r>
                      <a:rPr lang="en-US" sz="2000">
                        <a:solidFill>
                          <a:srgbClr val="000000"/>
                        </a:solidFill>
                        <a:latin typeface="Cambria Math" panose="02040503050406030204" pitchFamily="18" charset="0"/>
                        <a:ea typeface="Times New Roman" panose="02020603050405020304" pitchFamily="18" charset="0"/>
                      </a:rPr>
                      <m:t>=</m:t>
                    </m:r>
                    <m:r>
                      <m:rPr>
                        <m:sty m:val="p"/>
                      </m:rPr>
                      <a:rPr lang="en-US" sz="2000">
                        <a:solidFill>
                          <a:srgbClr val="000000"/>
                        </a:solidFill>
                        <a:latin typeface="Cambria Math" panose="02040503050406030204" pitchFamily="18" charset="0"/>
                        <a:ea typeface="Times New Roman" panose="02020603050405020304" pitchFamily="18" charset="0"/>
                      </a:rPr>
                      <m:t>A</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s</m:t>
                        </m:r>
                      </m:e>
                      <m:sub>
                        <m:r>
                          <m:rPr>
                            <m:sty m:val="p"/>
                          </m:rPr>
                          <a:rPr lang="en-US" sz="2000">
                            <a:solidFill>
                              <a:srgbClr val="000000"/>
                            </a:solidFill>
                            <a:latin typeface="Cambria Math" panose="02040503050406030204" pitchFamily="18" charset="0"/>
                            <a:ea typeface="Times New Roman" panose="02020603050405020304" pitchFamily="18" charset="0"/>
                          </a:rPr>
                          <m:t>n</m:t>
                        </m:r>
                      </m:sub>
                    </m:sSub>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v</m:t>
                        </m:r>
                      </m:e>
                      <m:sub>
                        <m:r>
                          <m:rPr>
                            <m:sty m:val="p"/>
                          </m:rPr>
                          <a:rPr lang="en-US" sz="2000">
                            <a:solidFill>
                              <a:srgbClr val="000000"/>
                            </a:solidFill>
                            <a:latin typeface="Cambria Math" panose="02040503050406030204" pitchFamily="18" charset="0"/>
                            <a:ea typeface="Times New Roman" panose="02020603050405020304" pitchFamily="18" charset="0"/>
                          </a:rPr>
                          <m:t>n</m:t>
                        </m:r>
                      </m:sub>
                    </m:sSub>
                  </m:oMath>
                </a14:m>
                <a:r>
                  <a:rPr lang="en-US" sz="2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rPr>
                      <m:t> </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v</m:t>
                        </m:r>
                      </m:e>
                      <m:sub>
                        <m:r>
                          <m:rPr>
                            <m:sty m:val="p"/>
                          </m:rPr>
                          <a:rPr lang="en-US" sz="2000">
                            <a:solidFill>
                              <a:srgbClr val="000000"/>
                            </a:solidFill>
                            <a:latin typeface="Cambria Math" panose="02040503050406030204" pitchFamily="18" charset="0"/>
                            <a:ea typeface="Times New Roman" panose="02020603050405020304" pitchFamily="18" charset="0"/>
                          </a:rPr>
                          <m:t>n</m:t>
                        </m:r>
                      </m:sub>
                    </m:sSub>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𝑁</m:t>
                    </m:r>
                    <m:r>
                      <a:rPr lang="en-US" sz="2000" i="1">
                        <a:solidFill>
                          <a:srgbClr val="000000"/>
                        </a:solidFill>
                        <a:latin typeface="Cambria Math" panose="02040503050406030204" pitchFamily="18" charset="0"/>
                        <a:ea typeface="Times New Roman" panose="02020603050405020304" pitchFamily="18" charset="0"/>
                      </a:rPr>
                      <m:t>(0,</m:t>
                    </m:r>
                    <m:r>
                      <m:rPr>
                        <m:sty m:val="p"/>
                      </m:rPr>
                      <a:rPr lang="en-US" sz="2000">
                        <a:solidFill>
                          <a:srgbClr val="000000"/>
                        </a:solidFill>
                        <a:latin typeface="Cambria Math" panose="02040503050406030204" pitchFamily="18" charset="0"/>
                        <a:ea typeface="Times New Roman" panose="02020603050405020304" pitchFamily="18" charset="0"/>
                      </a:rPr>
                      <m:t>Φ</m:t>
                    </m:r>
                    <m:r>
                      <a:rPr lang="en-US" sz="2000" i="1">
                        <a:solidFill>
                          <a:srgbClr val="000000"/>
                        </a:solidFill>
                        <a:latin typeface="Cambria Math" panose="02040503050406030204" pitchFamily="18" charset="0"/>
                        <a:ea typeface="Times New Roman" panose="02020603050405020304" pitchFamily="18" charset="0"/>
                      </a:rPr>
                      <m:t>)</m:t>
                    </m:r>
                  </m:oMath>
                </a14:m>
                <a:r>
                  <a:rPr lang="en-US" sz="2000" dirty="0">
                    <a:solidFill>
                      <a:srgbClr val="000000"/>
                    </a:solidFill>
                    <a:latin typeface="Times New Roman" panose="02020603050405020304" pitchFamily="18" charset="0"/>
                    <a:ea typeface="Times New Roman" panose="02020603050405020304" pitchFamily="18" charset="0"/>
                  </a:rPr>
                  <a:t>              (2)</a:t>
                </a:r>
                <a:endParaRPr lang="en-US" sz="2000" dirty="0">
                  <a:latin typeface="Times New Roman" panose="02020603050405020304" pitchFamily="18" charset="0"/>
                  <a:ea typeface="Times New Roman" panose="02020603050405020304" pitchFamily="18" charset="0"/>
                </a:endParaRPr>
              </a:p>
              <a:p>
                <a:r>
                  <a:rPr lang="en-US" sz="2000" b="1"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b="1" dirty="0">
                    <a:solidFill>
                      <a:srgbClr val="000000"/>
                    </a:solidFill>
                    <a:latin typeface="Times New Roman" panose="02020603050405020304" pitchFamily="18" charset="0"/>
                    <a:ea typeface="Times New Roman" panose="02020603050405020304" pitchFamily="18" charset="0"/>
                  </a:rPr>
                  <a:t>Utility specification:</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u</m:t>
                        </m:r>
                      </m:e>
                      <m:sub>
                        <m:r>
                          <m:rPr>
                            <m:sty m:val="p"/>
                          </m:rPr>
                          <a:rPr lang="en-US" sz="2000">
                            <a:solidFill>
                              <a:srgbClr val="000000"/>
                            </a:solidFill>
                            <a:latin typeface="Cambria Math" panose="02040503050406030204" pitchFamily="18" charset="0"/>
                            <a:ea typeface="Times New Roman" panose="02020603050405020304" pitchFamily="18" charset="0"/>
                          </a:rPr>
                          <m:t>mnj</m:t>
                        </m:r>
                      </m:sub>
                    </m:sSub>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B</m:t>
                        </m:r>
                      </m:e>
                      <m:sub>
                        <m:r>
                          <m:rPr>
                            <m:sty m:val="p"/>
                          </m:rPr>
                          <a:rPr lang="en-US" sz="2000">
                            <a:solidFill>
                              <a:srgbClr val="000000"/>
                            </a:solidFill>
                            <a:latin typeface="Cambria Math" panose="02040503050406030204" pitchFamily="18" charset="0"/>
                            <a:ea typeface="Times New Roman" panose="02020603050405020304" pitchFamily="18" charset="0"/>
                          </a:rPr>
                          <m:t>mx</m:t>
                        </m:r>
                      </m:sub>
                    </m:sSub>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x</m:t>
                        </m:r>
                      </m:e>
                      <m:sub>
                        <m:r>
                          <m:rPr>
                            <m:sty m:val="p"/>
                          </m:rPr>
                          <a:rPr lang="en-US" sz="2000">
                            <a:solidFill>
                              <a:srgbClr val="000000"/>
                            </a:solidFill>
                            <a:latin typeface="Cambria Math" panose="02040503050406030204" pitchFamily="18" charset="0"/>
                            <a:ea typeface="Times New Roman" panose="02020603050405020304" pitchFamily="18" charset="0"/>
                          </a:rPr>
                          <m:t>nj</m:t>
                        </m:r>
                      </m:sub>
                    </m:sSub>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B</m:t>
                        </m:r>
                      </m:e>
                      <m:sub>
                        <m:r>
                          <m:rPr>
                            <m:sty m:val="p"/>
                          </m:rPr>
                          <a:rPr lang="en-US" sz="2000">
                            <a:solidFill>
                              <a:srgbClr val="000000"/>
                            </a:solidFill>
                            <a:latin typeface="Cambria Math" panose="02040503050406030204" pitchFamily="18" charset="0"/>
                            <a:ea typeface="Times New Roman" panose="02020603050405020304" pitchFamily="18" charset="0"/>
                          </a:rPr>
                          <m:t>ms</m:t>
                        </m:r>
                      </m:sub>
                    </m:sSub>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s</m:t>
                        </m:r>
                      </m:e>
                      <m:sub>
                        <m:r>
                          <m:rPr>
                            <m:sty m:val="p"/>
                          </m:rPr>
                          <a:rPr lang="en-US" sz="2000">
                            <a:solidFill>
                              <a:srgbClr val="000000"/>
                            </a:solidFill>
                            <a:latin typeface="Cambria Math" panose="02040503050406030204" pitchFamily="18" charset="0"/>
                            <a:ea typeface="Times New Roman" panose="02020603050405020304" pitchFamily="18" charset="0"/>
                          </a:rPr>
                          <m:t>nj</m:t>
                        </m:r>
                      </m:sub>
                    </m:sSub>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Γ</m:t>
                        </m:r>
                      </m:e>
                      <m:sub>
                        <m:r>
                          <m:rPr>
                            <m:sty m:val="p"/>
                          </m:rPr>
                          <a:rPr lang="en-US" sz="2000">
                            <a:solidFill>
                              <a:srgbClr val="000000"/>
                            </a:solidFill>
                            <a:latin typeface="Cambria Math" panose="02040503050406030204" pitchFamily="18" charset="0"/>
                            <a:ea typeface="Times New Roman" panose="02020603050405020304" pitchFamily="18" charset="0"/>
                          </a:rPr>
                          <m:t>m</m:t>
                        </m:r>
                      </m:sub>
                    </m:sSub>
                    <m:sSubSup>
                      <m:sSubSupPr>
                        <m:ctrlPr>
                          <a:rPr lang="en-US" sz="2000" i="1">
                            <a:solidFill>
                              <a:srgbClr val="000000"/>
                            </a:solidFill>
                            <a:latin typeface="Cambria Math" panose="02040503050406030204" pitchFamily="18" charset="0"/>
                            <a:ea typeface="Times New Roman" panose="02020603050405020304" pitchFamily="18" charset="0"/>
                          </a:rPr>
                        </m:ctrlPr>
                      </m:sSubSupPr>
                      <m:e>
                        <m:r>
                          <m:rPr>
                            <m:sty m:val="p"/>
                          </m:rPr>
                          <a:rPr lang="en-US" sz="2000">
                            <a:solidFill>
                              <a:srgbClr val="000000"/>
                            </a:solidFill>
                            <a:latin typeface="Cambria Math" panose="02040503050406030204" pitchFamily="18" charset="0"/>
                            <a:ea typeface="Times New Roman" panose="02020603050405020304" pitchFamily="18" charset="0"/>
                          </a:rPr>
                          <m:t>x</m:t>
                        </m:r>
                      </m:e>
                      <m:sub>
                        <m:r>
                          <m:rPr>
                            <m:sty m:val="p"/>
                          </m:rPr>
                          <a:rPr lang="en-US" sz="2000">
                            <a:solidFill>
                              <a:srgbClr val="000000"/>
                            </a:solidFill>
                            <a:latin typeface="Cambria Math" panose="02040503050406030204" pitchFamily="18" charset="0"/>
                            <a:ea typeface="Times New Roman" panose="02020603050405020304" pitchFamily="18" charset="0"/>
                          </a:rPr>
                          <m:t>n</m:t>
                        </m:r>
                      </m:sub>
                      <m:sup>
                        <m:r>
                          <a:rPr lang="en-US" sz="2000" i="1">
                            <a:solidFill>
                              <a:srgbClr val="000000"/>
                            </a:solidFill>
                            <a:latin typeface="Cambria Math" panose="02040503050406030204" pitchFamily="18" charset="0"/>
                            <a:ea typeface="Times New Roman" panose="02020603050405020304" pitchFamily="18" charset="0"/>
                          </a:rPr>
                          <m:t>∗</m:t>
                        </m:r>
                      </m:sup>
                    </m:sSubSup>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ϵ</m:t>
                        </m:r>
                      </m:e>
                      <m:sub>
                        <m:r>
                          <m:rPr>
                            <m:sty m:val="p"/>
                          </m:rPr>
                          <a:rPr lang="en-US" sz="2000">
                            <a:solidFill>
                              <a:srgbClr val="000000"/>
                            </a:solidFill>
                            <a:latin typeface="Cambria Math" panose="02040503050406030204" pitchFamily="18" charset="0"/>
                            <a:ea typeface="Times New Roman" panose="02020603050405020304" pitchFamily="18" charset="0"/>
                          </a:rPr>
                          <m:t>mnj</m:t>
                        </m:r>
                      </m:sub>
                    </m:sSub>
                  </m:oMath>
                </a14:m>
                <a:r>
                  <a:rPr lang="en-US" sz="2000" dirty="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ϵ</m:t>
                        </m:r>
                      </m:e>
                      <m:sub>
                        <m:r>
                          <m:rPr>
                            <m:sty m:val="p"/>
                          </m:rPr>
                          <a:rPr lang="en-US" sz="2000">
                            <a:solidFill>
                              <a:srgbClr val="000000"/>
                            </a:solidFill>
                            <a:latin typeface="Cambria Math" panose="02040503050406030204" pitchFamily="18" charset="0"/>
                            <a:ea typeface="Times New Roman" panose="02020603050405020304" pitchFamily="18" charset="0"/>
                          </a:rPr>
                          <m:t>nj</m:t>
                        </m:r>
                      </m:sub>
                    </m:sSub>
                    <m:r>
                      <a:rPr lang="en-US" sz="2000" i="1">
                        <a:solidFill>
                          <a:srgbClr val="000000"/>
                        </a:solidFill>
                        <a:latin typeface="Cambria Math" panose="02040503050406030204" pitchFamily="18" charset="0"/>
                        <a:ea typeface="Times New Roman" panose="02020603050405020304" pitchFamily="18" charset="0"/>
                      </a:rPr>
                      <m:t>~ </m:t>
                    </m:r>
                    <m:r>
                      <a:rPr lang="en-US" sz="2000" i="1">
                        <a:solidFill>
                          <a:srgbClr val="000000"/>
                        </a:solidFill>
                        <a:latin typeface="Cambria Math" panose="02040503050406030204" pitchFamily="18" charset="0"/>
                        <a:ea typeface="Times New Roman" panose="02020603050405020304" pitchFamily="18" charset="0"/>
                      </a:rPr>
                      <m:t>𝑖</m:t>
                    </m:r>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𝑖</m:t>
                    </m:r>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𝑑</m:t>
                    </m:r>
                    <m:r>
                      <a:rPr lang="en-US" sz="2000" i="1">
                        <a:solidFill>
                          <a:srgbClr val="000000"/>
                        </a:solidFill>
                        <a:latin typeface="Cambria Math" panose="02040503050406030204" pitchFamily="18" charset="0"/>
                        <a:ea typeface="Times New Roman" panose="02020603050405020304" pitchFamily="18" charset="0"/>
                      </a:rPr>
                      <m:t>. </m:t>
                    </m:r>
                    <m:r>
                      <a:rPr lang="en-US" sz="2000" i="1">
                        <a:solidFill>
                          <a:srgbClr val="000000"/>
                        </a:solidFill>
                        <a:latin typeface="Cambria Math" panose="02040503050406030204" pitchFamily="18" charset="0"/>
                        <a:ea typeface="Times New Roman" panose="02020603050405020304" pitchFamily="18" charset="0"/>
                      </a:rPr>
                      <m:t>𝐺𝑢𝑚𝑏𝑒𝑙</m:t>
                    </m:r>
                  </m:oMath>
                </a14:m>
                <a:r>
                  <a:rPr lang="en-US" sz="2000" dirty="0">
                    <a:solidFill>
                      <a:srgbClr val="000000"/>
                    </a:solidFill>
                    <a:latin typeface="Times New Roman" panose="02020603050405020304" pitchFamily="18" charset="0"/>
                    <a:ea typeface="Times New Roman" panose="02020603050405020304" pitchFamily="18" charset="0"/>
                  </a:rPr>
                  <a:t>    (3)</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b="1" dirty="0">
                    <a:solidFill>
                      <a:srgbClr val="000000"/>
                    </a:solidFill>
                    <a:latin typeface="Times New Roman" panose="02020603050405020304" pitchFamily="18" charset="0"/>
                    <a:ea typeface="Times New Roman" panose="02020603050405020304" pitchFamily="18" charset="0"/>
                  </a:rPr>
                  <a:t>Choice equation:</a:t>
                </a:r>
                <a:endParaRPr lang="en-US" sz="2000" dirty="0">
                  <a:latin typeface="Times New Roman" panose="02020603050405020304" pitchFamily="18" charset="0"/>
                  <a:ea typeface="Times New Roman" panose="02020603050405020304" pitchFamily="18" charset="0"/>
                </a:endParaRPr>
              </a:p>
              <a:p>
                <a:pPr marL="685800" marR="0" algn="ctr">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y</m:t>
                        </m:r>
                      </m:e>
                      <m:sub>
                        <m:r>
                          <m:rPr>
                            <m:sty m:val="p"/>
                          </m:rPr>
                          <a:rPr lang="en-US" sz="2000">
                            <a:solidFill>
                              <a:srgbClr val="000000"/>
                            </a:solidFill>
                            <a:latin typeface="Cambria Math" panose="02040503050406030204" pitchFamily="18" charset="0"/>
                            <a:ea typeface="Times New Roman" panose="02020603050405020304" pitchFamily="18" charset="0"/>
                          </a:rPr>
                          <m:t>mnj</m:t>
                        </m:r>
                      </m:sub>
                    </m:sSub>
                    <m:r>
                      <a:rPr lang="en-US" sz="2000">
                        <a:solidFill>
                          <a:srgbClr val="000000"/>
                        </a:solidFill>
                        <a:latin typeface="Cambria Math" panose="02040503050406030204" pitchFamily="18" charset="0"/>
                        <a:ea typeface="Times New Roman" panose="02020603050405020304" pitchFamily="18" charset="0"/>
                      </a:rPr>
                      <m:t>=</m:t>
                    </m:r>
                    <m:d>
                      <m:dPr>
                        <m:begChr m:val="{"/>
                        <m:endChr m:val=""/>
                        <m:ctrlPr>
                          <a:rPr lang="en-US" sz="2000" i="1">
                            <a:solidFill>
                              <a:srgbClr val="000000"/>
                            </a:solidFill>
                            <a:latin typeface="Cambria Math" panose="02040503050406030204" pitchFamily="18" charset="0"/>
                            <a:ea typeface="Times New Roman" panose="02020603050405020304" pitchFamily="18" charset="0"/>
                          </a:rPr>
                        </m:ctrlPr>
                      </m:dPr>
                      <m:e>
                        <m:eqArr>
                          <m:eqArrPr>
                            <m:ctrlPr>
                              <a:rPr lang="en-US" sz="2000" i="1">
                                <a:solidFill>
                                  <a:srgbClr val="000000"/>
                                </a:solidFill>
                                <a:latin typeface="Cambria Math" panose="02040503050406030204" pitchFamily="18" charset="0"/>
                                <a:ea typeface="Times New Roman" panose="02020603050405020304" pitchFamily="18" charset="0"/>
                              </a:rPr>
                            </m:ctrlPr>
                          </m:eqArrPr>
                          <m:e>
                            <m:r>
                              <a:rPr lang="en-US" sz="2000">
                                <a:solidFill>
                                  <a:srgbClr val="000000"/>
                                </a:solidFill>
                                <a:latin typeface="Cambria Math" panose="02040503050406030204" pitchFamily="18" charset="0"/>
                                <a:ea typeface="Times New Roman" panose="02020603050405020304" pitchFamily="18" charset="0"/>
                              </a:rPr>
                              <m:t>1, </m:t>
                            </m:r>
                            <m:r>
                              <m:rPr>
                                <m:sty m:val="p"/>
                              </m:rPr>
                              <a:rPr lang="en-US" sz="2000">
                                <a:solidFill>
                                  <a:srgbClr val="000000"/>
                                </a:solidFill>
                                <a:latin typeface="Cambria Math" panose="02040503050406030204" pitchFamily="18" charset="0"/>
                                <a:ea typeface="Times New Roman" panose="02020603050405020304" pitchFamily="18" charset="0"/>
                              </a:rPr>
                              <m:t>if</m:t>
                            </m:r>
                            <m:r>
                              <a:rPr lang="en-US" sz="2000">
                                <a:solidFill>
                                  <a:srgbClr val="000000"/>
                                </a:solidFill>
                                <a:latin typeface="Cambria Math" panose="02040503050406030204" pitchFamily="18" charset="0"/>
                                <a:ea typeface="Times New Roman" panose="02020603050405020304" pitchFamily="18" charset="0"/>
                              </a:rPr>
                              <m:t> </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u</m:t>
                                </m:r>
                              </m:e>
                              <m:sub>
                                <m:r>
                                  <m:rPr>
                                    <m:sty m:val="p"/>
                                  </m:rPr>
                                  <a:rPr lang="en-US" sz="2000">
                                    <a:solidFill>
                                      <a:srgbClr val="000000"/>
                                    </a:solidFill>
                                    <a:latin typeface="Cambria Math" panose="02040503050406030204" pitchFamily="18" charset="0"/>
                                    <a:ea typeface="Times New Roman" panose="02020603050405020304" pitchFamily="18" charset="0"/>
                                  </a:rPr>
                                  <m:t>mnj</m:t>
                                </m:r>
                              </m:sub>
                            </m:sSub>
                            <m:r>
                              <a:rPr lang="en-US" sz="2000">
                                <a:solidFill>
                                  <a:srgbClr val="000000"/>
                                </a:solidFill>
                                <a:latin typeface="Cambria Math" panose="02040503050406030204" pitchFamily="18" charset="0"/>
                                <a:ea typeface="Times New Roman" panose="02020603050405020304" pitchFamily="18" charset="0"/>
                              </a:rPr>
                              <m:t>≥</m:t>
                            </m:r>
                            <m:sSub>
                              <m:sSubPr>
                                <m:ctrlPr>
                                  <a:rPr lang="en-US" sz="2000" i="1">
                                    <a:solidFill>
                                      <a:srgbClr val="000000"/>
                                    </a:solidFill>
                                    <a:latin typeface="Cambria Math" panose="02040503050406030204" pitchFamily="18" charset="0"/>
                                    <a:ea typeface="Times New Roman" panose="02020603050405020304" pitchFamily="18" charset="0"/>
                                  </a:rPr>
                                </m:ctrlPr>
                              </m:sSubPr>
                              <m:e>
                                <m:r>
                                  <m:rPr>
                                    <m:sty m:val="p"/>
                                  </m:rPr>
                                  <a:rPr lang="en-US" sz="2000">
                                    <a:solidFill>
                                      <a:srgbClr val="000000"/>
                                    </a:solidFill>
                                    <a:latin typeface="Cambria Math" panose="02040503050406030204" pitchFamily="18" charset="0"/>
                                    <a:ea typeface="Times New Roman" panose="02020603050405020304" pitchFamily="18" charset="0"/>
                                  </a:rPr>
                                  <m:t>u</m:t>
                                </m:r>
                              </m:e>
                              <m:sub>
                                <m:r>
                                  <m:rPr>
                                    <m:sty m:val="p"/>
                                  </m:rPr>
                                  <a:rPr lang="en-US" sz="2000">
                                    <a:solidFill>
                                      <a:srgbClr val="000000"/>
                                    </a:solidFill>
                                    <a:latin typeface="Cambria Math" panose="02040503050406030204" pitchFamily="18" charset="0"/>
                                    <a:ea typeface="Times New Roman" panose="02020603050405020304" pitchFamily="18" charset="0"/>
                                  </a:rPr>
                                  <m:t>mn</m:t>
                                </m:r>
                                <m:sSup>
                                  <m:sSupPr>
                                    <m:ctrlPr>
                                      <a:rPr lang="en-US" sz="2000" i="1">
                                        <a:solidFill>
                                          <a:srgbClr val="000000"/>
                                        </a:solidFill>
                                        <a:latin typeface="Cambria Math" panose="02040503050406030204" pitchFamily="18" charset="0"/>
                                        <a:ea typeface="Times New Roman" panose="02020603050405020304" pitchFamily="18" charset="0"/>
                                      </a:rPr>
                                    </m:ctrlPr>
                                  </m:sSupPr>
                                  <m:e>
                                    <m:r>
                                      <m:rPr>
                                        <m:sty m:val="p"/>
                                      </m:rPr>
                                      <a:rPr lang="en-US" sz="2000">
                                        <a:solidFill>
                                          <a:srgbClr val="000000"/>
                                        </a:solidFill>
                                        <a:latin typeface="Cambria Math" panose="02040503050406030204" pitchFamily="18" charset="0"/>
                                        <a:ea typeface="Times New Roman" panose="02020603050405020304" pitchFamily="18" charset="0"/>
                                      </a:rPr>
                                      <m:t>j</m:t>
                                    </m:r>
                                  </m:e>
                                  <m:sup>
                                    <m:r>
                                      <a:rPr lang="en-US" sz="2000" i="1">
                                        <a:solidFill>
                                          <a:srgbClr val="000000"/>
                                        </a:solidFill>
                                        <a:latin typeface="Cambria Math" panose="02040503050406030204" pitchFamily="18" charset="0"/>
                                        <a:ea typeface="Times New Roman" panose="02020603050405020304" pitchFamily="18" charset="0"/>
                                      </a:rPr>
                                      <m:t>′</m:t>
                                    </m:r>
                                  </m:sup>
                                </m:sSup>
                              </m:sub>
                            </m:sSub>
                            <m:r>
                              <a:rPr lang="en-US" sz="2000">
                                <a:solidFill>
                                  <a:srgbClr val="000000"/>
                                </a:solidFill>
                                <a:latin typeface="Cambria Math" panose="02040503050406030204" pitchFamily="18" charset="0"/>
                                <a:ea typeface="Times New Roman" panose="02020603050405020304" pitchFamily="18" charset="0"/>
                              </a:rPr>
                              <m:t>, ∀</m:t>
                            </m:r>
                            <m:sSup>
                              <m:sSupPr>
                                <m:ctrlPr>
                                  <a:rPr lang="en-US" sz="2000" i="1">
                                    <a:solidFill>
                                      <a:srgbClr val="000000"/>
                                    </a:solidFill>
                                    <a:latin typeface="Cambria Math" panose="02040503050406030204" pitchFamily="18" charset="0"/>
                                    <a:ea typeface="Times New Roman" panose="02020603050405020304" pitchFamily="18" charset="0"/>
                                  </a:rPr>
                                </m:ctrlPr>
                              </m:sSupPr>
                              <m:e>
                                <m:r>
                                  <m:rPr>
                                    <m:sty m:val="p"/>
                                  </m:rPr>
                                  <a:rPr lang="en-US" sz="2000">
                                    <a:solidFill>
                                      <a:srgbClr val="000000"/>
                                    </a:solidFill>
                                    <a:latin typeface="Cambria Math" panose="02040503050406030204" pitchFamily="18" charset="0"/>
                                    <a:ea typeface="Times New Roman" panose="02020603050405020304" pitchFamily="18" charset="0"/>
                                  </a:rPr>
                                  <m:t>j</m:t>
                                </m:r>
                              </m:e>
                              <m:sup>
                                <m:r>
                                  <a:rPr lang="en-US" sz="2000" i="1">
                                    <a:solidFill>
                                      <a:srgbClr val="000000"/>
                                    </a:solidFill>
                                    <a:latin typeface="Cambria Math" panose="02040503050406030204" pitchFamily="18" charset="0"/>
                                    <a:ea typeface="Times New Roman" panose="02020603050405020304" pitchFamily="18" charset="0"/>
                                  </a:rPr>
                                  <m:t>′</m:t>
                                </m:r>
                              </m:sup>
                            </m:sSup>
                          </m:e>
                          <m:e>
                            <m:r>
                              <a:rPr lang="en-US" sz="2000">
                                <a:solidFill>
                                  <a:srgbClr val="000000"/>
                                </a:solidFill>
                                <a:latin typeface="Cambria Math" panose="02040503050406030204" pitchFamily="18" charset="0"/>
                                <a:ea typeface="Times New Roman" panose="02020603050405020304" pitchFamily="18" charset="0"/>
                              </a:rPr>
                              <m:t>0, </m:t>
                            </m:r>
                            <m:r>
                              <m:rPr>
                                <m:sty m:val="p"/>
                              </m:rPr>
                              <a:rPr lang="en-US" sz="2000">
                                <a:solidFill>
                                  <a:srgbClr val="000000"/>
                                </a:solidFill>
                                <a:latin typeface="Cambria Math" panose="02040503050406030204" pitchFamily="18" charset="0"/>
                                <a:ea typeface="Times New Roman" panose="02020603050405020304" pitchFamily="18" charset="0"/>
                              </a:rPr>
                              <m:t>otherwise</m:t>
                            </m:r>
                          </m:e>
                        </m:eqArr>
                      </m:e>
                    </m:d>
                  </m:oMath>
                </a14:m>
                <a:r>
                  <a:rPr lang="en-US" sz="2000" dirty="0">
                    <a:solidFill>
                      <a:srgbClr val="000000"/>
                    </a:solidFill>
                    <a:latin typeface="Times New Roman" panose="02020603050405020304" pitchFamily="18" charset="0"/>
                    <a:ea typeface="Times New Roman" panose="02020603050405020304" pitchFamily="18" charset="0"/>
                  </a:rPr>
                  <a:t>       (4)</a:t>
                </a:r>
                <a:endParaRPr lang="en-US" sz="2000" dirty="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723E9D4-78FE-A22F-9B5F-188C4FF61C74}"/>
                  </a:ext>
                </a:extLst>
              </p:cNvPr>
              <p:cNvSpPr>
                <a:spLocks noRot="1" noChangeAspect="1" noMove="1" noResize="1" noEditPoints="1" noAdjustHandles="1" noChangeArrowheads="1" noChangeShapeType="1" noTextEdit="1"/>
              </p:cNvSpPr>
              <p:nvPr/>
            </p:nvSpPr>
            <p:spPr>
              <a:xfrm>
                <a:off x="1578138" y="2095598"/>
                <a:ext cx="9035724" cy="3997889"/>
              </a:xfrm>
              <a:prstGeom prst="rect">
                <a:avLst/>
              </a:prstGeom>
              <a:blipFill>
                <a:blip r:embed="rId4"/>
                <a:stretch>
                  <a:fillRect t="-949" b="-63291"/>
                </a:stretch>
              </a:blipFill>
            </p:spPr>
            <p:txBody>
              <a:bodyPr/>
              <a:lstStyle/>
              <a:p>
                <a:r>
                  <a:rPr lang="en-US">
                    <a:noFill/>
                  </a:rPr>
                  <a:t> </a:t>
                </a:r>
              </a:p>
            </p:txBody>
          </p:sp>
        </mc:Fallback>
      </mc:AlternateContent>
    </p:spTree>
    <p:extLst>
      <p:ext uri="{BB962C8B-B14F-4D97-AF65-F5344CB8AC3E}">
        <p14:creationId xmlns:p14="http://schemas.microsoft.com/office/powerpoint/2010/main" val="182322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n-lt"/>
                <a:cs typeface="+mn-lt"/>
              </a:rPr>
              <a:t>Integrated choice and latent variable (ICLV) model</a:t>
            </a:r>
            <a:endParaRPr lang="en-US" dirty="0"/>
          </a:p>
        </p:txBody>
      </p:sp>
      <p:pic>
        <p:nvPicPr>
          <p:cNvPr id="11" name="Picture 10" descr="Diagram&#10;&#10;Description automatically generated">
            <a:extLst>
              <a:ext uri="{FF2B5EF4-FFF2-40B4-BE49-F238E27FC236}">
                <a16:creationId xmlns:a16="http://schemas.microsoft.com/office/drawing/2014/main" id="{59F80703-4604-E7CE-5FBA-5348D27A4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582" y="1094049"/>
            <a:ext cx="8909271" cy="5319853"/>
          </a:xfrm>
          <a:prstGeom prst="rect">
            <a:avLst/>
          </a:prstGeom>
        </p:spPr>
      </p:pic>
      <p:sp>
        <p:nvSpPr>
          <p:cNvPr id="4" name="Slide Number Placeholder 3"/>
          <p:cNvSpPr>
            <a:spLocks noGrp="1"/>
          </p:cNvSpPr>
          <p:nvPr>
            <p:ph type="sldNum" sz="quarter" idx="4"/>
          </p:nvPr>
        </p:nvSpPr>
        <p:spPr/>
        <p:txBody>
          <a:bodyPr/>
          <a:lstStyle/>
          <a:p>
            <a:fld id="{EB0A065D-0E2D-428D-BFEE-3171D759F948}" type="slidenum">
              <a:rPr lang="en-US" smtClean="0"/>
              <a:pPr/>
              <a:t>11</a:t>
            </a:fld>
            <a:endParaRPr lang="en-US" dirty="0"/>
          </a:p>
        </p:txBody>
      </p:sp>
      <p:sp>
        <p:nvSpPr>
          <p:cNvPr id="10" name="Rectangle 9">
            <a:extLst>
              <a:ext uri="{FF2B5EF4-FFF2-40B4-BE49-F238E27FC236}">
                <a16:creationId xmlns:a16="http://schemas.microsoft.com/office/drawing/2014/main" id="{C09C35F9-431F-B246-B144-1E2751C960EB}"/>
              </a:ext>
            </a:extLst>
          </p:cNvPr>
          <p:cNvSpPr/>
          <p:nvPr/>
        </p:nvSpPr>
        <p:spPr>
          <a:xfrm>
            <a:off x="1702582" y="1033609"/>
            <a:ext cx="3663501" cy="2623990"/>
          </a:xfrm>
          <a:prstGeom prst="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5400A29F-0C75-364F-8A6B-2852BC5DD5D9}"/>
              </a:ext>
            </a:extLst>
          </p:cNvPr>
          <p:cNvCxnSpPr>
            <a:cxnSpLocks/>
          </p:cNvCxnSpPr>
          <p:nvPr/>
        </p:nvCxnSpPr>
        <p:spPr>
          <a:xfrm>
            <a:off x="1718623" y="6561772"/>
            <a:ext cx="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5BCDAC2-40F3-9645-8408-D6A22E70E53C}"/>
              </a:ext>
            </a:extLst>
          </p:cNvPr>
          <p:cNvSpPr txBox="1"/>
          <p:nvPr/>
        </p:nvSpPr>
        <p:spPr>
          <a:xfrm>
            <a:off x="10757371" y="1105799"/>
            <a:ext cx="1344016" cy="523220"/>
          </a:xfrm>
          <a:prstGeom prst="rect">
            <a:avLst/>
          </a:prstGeom>
          <a:noFill/>
        </p:spPr>
        <p:txBody>
          <a:bodyPr wrap="square" rtlCol="0">
            <a:spAutoFit/>
          </a:bodyPr>
          <a:lstStyle/>
          <a:p>
            <a:r>
              <a:rPr lang="en-US" sz="2800" b="1" dirty="0">
                <a:solidFill>
                  <a:schemeClr val="accent1">
                    <a:lumMod val="75000"/>
                  </a:schemeClr>
                </a:solidFill>
              </a:rPr>
              <a:t>Eq. (1)</a:t>
            </a:r>
          </a:p>
        </p:txBody>
      </p:sp>
      <p:sp>
        <p:nvSpPr>
          <p:cNvPr id="65" name="TextBox 64">
            <a:extLst>
              <a:ext uri="{FF2B5EF4-FFF2-40B4-BE49-F238E27FC236}">
                <a16:creationId xmlns:a16="http://schemas.microsoft.com/office/drawing/2014/main" id="{3C7E3764-F74A-054B-8712-A53CA7C1CD9D}"/>
              </a:ext>
            </a:extLst>
          </p:cNvPr>
          <p:cNvSpPr txBox="1"/>
          <p:nvPr/>
        </p:nvSpPr>
        <p:spPr>
          <a:xfrm>
            <a:off x="6208295" y="5904115"/>
            <a:ext cx="1344016" cy="523220"/>
          </a:xfrm>
          <a:prstGeom prst="rect">
            <a:avLst/>
          </a:prstGeom>
          <a:noFill/>
        </p:spPr>
        <p:txBody>
          <a:bodyPr wrap="square" rtlCol="0">
            <a:spAutoFit/>
          </a:bodyPr>
          <a:lstStyle/>
          <a:p>
            <a:r>
              <a:rPr lang="en-US" sz="2800" b="1" dirty="0">
                <a:solidFill>
                  <a:srgbClr val="00B050"/>
                </a:solidFill>
              </a:rPr>
              <a:t>Eq. (4)</a:t>
            </a:r>
          </a:p>
        </p:txBody>
      </p:sp>
      <p:sp>
        <p:nvSpPr>
          <p:cNvPr id="60" name="Rectangle 59">
            <a:extLst>
              <a:ext uri="{FF2B5EF4-FFF2-40B4-BE49-F238E27FC236}">
                <a16:creationId xmlns:a16="http://schemas.microsoft.com/office/drawing/2014/main" id="{8E53E85F-AB21-5C4A-A5C4-2BBA6682D06F}"/>
              </a:ext>
            </a:extLst>
          </p:cNvPr>
          <p:cNvSpPr/>
          <p:nvPr/>
        </p:nvSpPr>
        <p:spPr>
          <a:xfrm>
            <a:off x="4019243" y="5118503"/>
            <a:ext cx="2085325" cy="1322954"/>
          </a:xfrm>
          <a:prstGeom prst="rect">
            <a:avLst/>
          </a:prstGeom>
          <a:noFill/>
          <a:ln w="635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2" name="TextBox 61">
            <a:extLst>
              <a:ext uri="{FF2B5EF4-FFF2-40B4-BE49-F238E27FC236}">
                <a16:creationId xmlns:a16="http://schemas.microsoft.com/office/drawing/2014/main" id="{2F746488-19BD-ED41-86BC-AEBFA76E594D}"/>
              </a:ext>
            </a:extLst>
          </p:cNvPr>
          <p:cNvSpPr txBox="1"/>
          <p:nvPr/>
        </p:nvSpPr>
        <p:spPr>
          <a:xfrm>
            <a:off x="474514" y="1057673"/>
            <a:ext cx="1344016" cy="523220"/>
          </a:xfrm>
          <a:prstGeom prst="rect">
            <a:avLst/>
          </a:prstGeom>
          <a:noFill/>
        </p:spPr>
        <p:txBody>
          <a:bodyPr wrap="square" rtlCol="0">
            <a:spAutoFit/>
          </a:bodyPr>
          <a:lstStyle/>
          <a:p>
            <a:r>
              <a:rPr lang="en-US" sz="2800" b="1" dirty="0">
                <a:solidFill>
                  <a:schemeClr val="accent6"/>
                </a:solidFill>
              </a:rPr>
              <a:t>Eq. (2)</a:t>
            </a:r>
          </a:p>
        </p:txBody>
      </p:sp>
      <p:sp>
        <p:nvSpPr>
          <p:cNvPr id="63" name="TextBox 62">
            <a:extLst>
              <a:ext uri="{FF2B5EF4-FFF2-40B4-BE49-F238E27FC236}">
                <a16:creationId xmlns:a16="http://schemas.microsoft.com/office/drawing/2014/main" id="{4A7A9778-02C1-E641-84BD-7425E328FBD2}"/>
              </a:ext>
            </a:extLst>
          </p:cNvPr>
          <p:cNvSpPr txBox="1"/>
          <p:nvPr/>
        </p:nvSpPr>
        <p:spPr>
          <a:xfrm>
            <a:off x="474514" y="5855989"/>
            <a:ext cx="1344016" cy="523220"/>
          </a:xfrm>
          <a:prstGeom prst="rect">
            <a:avLst/>
          </a:prstGeom>
          <a:noFill/>
        </p:spPr>
        <p:txBody>
          <a:bodyPr wrap="square" rtlCol="0">
            <a:spAutoFit/>
          </a:bodyPr>
          <a:lstStyle/>
          <a:p>
            <a:r>
              <a:rPr lang="en-US" sz="2800" b="1" dirty="0">
                <a:solidFill>
                  <a:srgbClr val="7030A0"/>
                </a:solidFill>
              </a:rPr>
              <a:t>Eq. (3)</a:t>
            </a:r>
          </a:p>
        </p:txBody>
      </p:sp>
      <p:sp>
        <p:nvSpPr>
          <p:cNvPr id="16" name="Freeform 15">
            <a:extLst>
              <a:ext uri="{FF2B5EF4-FFF2-40B4-BE49-F238E27FC236}">
                <a16:creationId xmlns:a16="http://schemas.microsoft.com/office/drawing/2014/main" id="{39CEA738-5E55-C5A8-742C-CFA4CF9C6EF0}"/>
              </a:ext>
            </a:extLst>
          </p:cNvPr>
          <p:cNvSpPr/>
          <p:nvPr/>
        </p:nvSpPr>
        <p:spPr>
          <a:xfrm>
            <a:off x="3991533" y="925045"/>
            <a:ext cx="6706947" cy="4930944"/>
          </a:xfrm>
          <a:custGeom>
            <a:avLst/>
            <a:gdLst>
              <a:gd name="connsiteX0" fmla="*/ 0 w 6638544"/>
              <a:gd name="connsiteY0" fmla="*/ 0 h 4572000"/>
              <a:gd name="connsiteX1" fmla="*/ 0 w 6638544"/>
              <a:gd name="connsiteY1" fmla="*/ 0 h 4572000"/>
              <a:gd name="connsiteX2" fmla="*/ 6638544 w 6638544"/>
              <a:gd name="connsiteY2" fmla="*/ 0 h 4572000"/>
              <a:gd name="connsiteX3" fmla="*/ 6638544 w 6638544"/>
              <a:gd name="connsiteY3" fmla="*/ 4572000 h 4572000"/>
              <a:gd name="connsiteX4" fmla="*/ 2157984 w 6638544"/>
              <a:gd name="connsiteY4" fmla="*/ 4572000 h 4572000"/>
              <a:gd name="connsiteX5" fmla="*/ 2157984 w 6638544"/>
              <a:gd name="connsiteY5" fmla="*/ 2596896 h 4572000"/>
              <a:gd name="connsiteX6" fmla="*/ 1865376 w 6638544"/>
              <a:gd name="connsiteY6" fmla="*/ 2596896 h 4572000"/>
              <a:gd name="connsiteX7" fmla="*/ 18288 w 6638544"/>
              <a:gd name="connsiteY7" fmla="*/ 2596896 h 4572000"/>
              <a:gd name="connsiteX8" fmla="*/ 0 w 6638544"/>
              <a:gd name="connsiteY8"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8544" h="4572000">
                <a:moveTo>
                  <a:pt x="0" y="0"/>
                </a:moveTo>
                <a:lnTo>
                  <a:pt x="0" y="0"/>
                </a:lnTo>
                <a:lnTo>
                  <a:pt x="6638544" y="0"/>
                </a:lnTo>
                <a:lnTo>
                  <a:pt x="6638544" y="4572000"/>
                </a:lnTo>
                <a:lnTo>
                  <a:pt x="2157984" y="4572000"/>
                </a:lnTo>
                <a:lnTo>
                  <a:pt x="2157984" y="2596896"/>
                </a:lnTo>
                <a:lnTo>
                  <a:pt x="1865376" y="2596896"/>
                </a:lnTo>
                <a:lnTo>
                  <a:pt x="18288" y="2596896"/>
                </a:lnTo>
                <a:lnTo>
                  <a:pt x="0" y="0"/>
                </a:lnTo>
                <a:close/>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a:extLst>
              <a:ext uri="{FF2B5EF4-FFF2-40B4-BE49-F238E27FC236}">
                <a16:creationId xmlns:a16="http://schemas.microsoft.com/office/drawing/2014/main" id="{307D7498-A9EA-253D-BFBB-0B1AABE7EFAE}"/>
              </a:ext>
            </a:extLst>
          </p:cNvPr>
          <p:cNvSpPr/>
          <p:nvPr/>
        </p:nvSpPr>
        <p:spPr>
          <a:xfrm>
            <a:off x="1609344" y="987552"/>
            <a:ext cx="4169664" cy="5358384"/>
          </a:xfrm>
          <a:custGeom>
            <a:avLst/>
            <a:gdLst>
              <a:gd name="connsiteX0" fmla="*/ 274320 w 4169664"/>
              <a:gd name="connsiteY0" fmla="*/ 5358384 h 5358384"/>
              <a:gd name="connsiteX1" fmla="*/ 2176272 w 4169664"/>
              <a:gd name="connsiteY1" fmla="*/ 5358384 h 5358384"/>
              <a:gd name="connsiteX2" fmla="*/ 2176272 w 4169664"/>
              <a:gd name="connsiteY2" fmla="*/ 3913632 h 5358384"/>
              <a:gd name="connsiteX3" fmla="*/ 4169664 w 4169664"/>
              <a:gd name="connsiteY3" fmla="*/ 3913632 h 5358384"/>
              <a:gd name="connsiteX4" fmla="*/ 4169664 w 4169664"/>
              <a:gd name="connsiteY4" fmla="*/ 0 h 5358384"/>
              <a:gd name="connsiteX5" fmla="*/ 0 w 4169664"/>
              <a:gd name="connsiteY5" fmla="*/ 0 h 5358384"/>
              <a:gd name="connsiteX6" fmla="*/ 0 w 4169664"/>
              <a:gd name="connsiteY6" fmla="*/ 5358384 h 5358384"/>
              <a:gd name="connsiteX7" fmla="*/ 384048 w 4169664"/>
              <a:gd name="connsiteY7" fmla="*/ 5358384 h 5358384"/>
              <a:gd name="connsiteX8" fmla="*/ 274320 w 4169664"/>
              <a:gd name="connsiteY8" fmla="*/ 5358384 h 53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664" h="5358384">
                <a:moveTo>
                  <a:pt x="274320" y="5358384"/>
                </a:moveTo>
                <a:lnTo>
                  <a:pt x="2176272" y="5358384"/>
                </a:lnTo>
                <a:lnTo>
                  <a:pt x="2176272" y="3913632"/>
                </a:lnTo>
                <a:lnTo>
                  <a:pt x="4169664" y="3913632"/>
                </a:lnTo>
                <a:lnTo>
                  <a:pt x="4169664" y="0"/>
                </a:lnTo>
                <a:lnTo>
                  <a:pt x="0" y="0"/>
                </a:lnTo>
                <a:lnTo>
                  <a:pt x="0" y="5358384"/>
                </a:lnTo>
                <a:lnTo>
                  <a:pt x="384048" y="5358384"/>
                </a:lnTo>
                <a:lnTo>
                  <a:pt x="274320" y="5358384"/>
                </a:lnTo>
                <a:close/>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378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4" grpId="0"/>
      <p:bldP spid="65" grpId="0"/>
      <p:bldP spid="60" grpId="0" animBg="1"/>
      <p:bldP spid="62" grpId="0"/>
      <p:bldP spid="63" grpId="0"/>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What are the underlying latent attitudes?</a:t>
            </a:r>
          </a:p>
        </p:txBody>
      </p:sp>
      <p:sp>
        <p:nvSpPr>
          <p:cNvPr id="4" name="Slide Number Placeholder 3"/>
          <p:cNvSpPr>
            <a:spLocks noGrp="1"/>
          </p:cNvSpPr>
          <p:nvPr>
            <p:ph type="sldNum" sz="quarter" idx="4"/>
          </p:nvPr>
        </p:nvSpPr>
        <p:spPr>
          <a:xfrm>
            <a:off x="4542972" y="6433240"/>
            <a:ext cx="2844800" cy="365125"/>
          </a:xfrm>
        </p:spPr>
        <p:txBody>
          <a:bodyPr/>
          <a:lstStyle/>
          <a:p>
            <a:fld id="{EB0A065D-0E2D-428D-BFEE-3171D759F948}" type="slidenum">
              <a:rPr lang="en-US" smtClean="0"/>
              <a:pPr/>
              <a:t>12</a:t>
            </a:fld>
            <a:endParaRPr lang="en-US" dirty="0"/>
          </a:p>
        </p:txBody>
      </p:sp>
      <p:grpSp>
        <p:nvGrpSpPr>
          <p:cNvPr id="11" name="Group 10">
            <a:extLst>
              <a:ext uri="{FF2B5EF4-FFF2-40B4-BE49-F238E27FC236}">
                <a16:creationId xmlns:a16="http://schemas.microsoft.com/office/drawing/2014/main" id="{E34D9698-406A-7E4D-878B-B47A4DF8044F}"/>
              </a:ext>
            </a:extLst>
          </p:cNvPr>
          <p:cNvGrpSpPr/>
          <p:nvPr/>
        </p:nvGrpSpPr>
        <p:grpSpPr>
          <a:xfrm>
            <a:off x="351540" y="1038710"/>
            <a:ext cx="2821500" cy="5819290"/>
            <a:chOff x="482168" y="984680"/>
            <a:chExt cx="2821500" cy="5819290"/>
          </a:xfrm>
        </p:grpSpPr>
        <p:pic>
          <p:nvPicPr>
            <p:cNvPr id="26" name="Picture 25">
              <a:extLst>
                <a:ext uri="{FF2B5EF4-FFF2-40B4-BE49-F238E27FC236}">
                  <a16:creationId xmlns:a16="http://schemas.microsoft.com/office/drawing/2014/main" id="{6D301EB0-4D20-C34F-B821-86BF93CFB2BA}"/>
                </a:ext>
              </a:extLst>
            </p:cNvPr>
            <p:cNvPicPr/>
            <p:nvPr/>
          </p:nvPicPr>
          <p:blipFill rotWithShape="1">
            <a:blip r:embed="rId3" cstate="print">
              <a:extLst>
                <a:ext uri="{28A0092B-C50C-407E-A947-70E740481C1C}">
                  <a14:useLocalDpi xmlns:a14="http://schemas.microsoft.com/office/drawing/2010/main" val="0"/>
                </a:ext>
              </a:extLst>
            </a:blip>
            <a:srcRect l="25030" r="60457" b="53847"/>
            <a:stretch/>
          </p:blipFill>
          <p:spPr>
            <a:xfrm>
              <a:off x="539752" y="984680"/>
              <a:ext cx="2734030" cy="5342455"/>
            </a:xfrm>
            <a:prstGeom prst="rect">
              <a:avLst/>
            </a:prstGeom>
          </p:spPr>
        </p:pic>
        <p:sp>
          <p:nvSpPr>
            <p:cNvPr id="3" name="Rectangle 2">
              <a:extLst>
                <a:ext uri="{FF2B5EF4-FFF2-40B4-BE49-F238E27FC236}">
                  <a16:creationId xmlns:a16="http://schemas.microsoft.com/office/drawing/2014/main" id="{C9896CC1-DB56-1C44-8417-46664D749ADA}"/>
                </a:ext>
              </a:extLst>
            </p:cNvPr>
            <p:cNvSpPr/>
            <p:nvPr/>
          </p:nvSpPr>
          <p:spPr>
            <a:xfrm>
              <a:off x="2802012" y="2694531"/>
              <a:ext cx="501656" cy="2138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FEB565C-029D-9A4B-954B-49153B7754DC}"/>
                </a:ext>
              </a:extLst>
            </p:cNvPr>
            <p:cNvSpPr/>
            <p:nvPr/>
          </p:nvSpPr>
          <p:spPr>
            <a:xfrm>
              <a:off x="500817" y="4833521"/>
              <a:ext cx="576904" cy="164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E2EFA50-4A55-FD43-88F0-E5D3EC611D31}"/>
                </a:ext>
              </a:extLst>
            </p:cNvPr>
            <p:cNvSpPr/>
            <p:nvPr/>
          </p:nvSpPr>
          <p:spPr>
            <a:xfrm>
              <a:off x="482168" y="2755355"/>
              <a:ext cx="576904" cy="2386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4D64645-F4D7-7E4F-988F-E2F98D0EC97C}"/>
                </a:ext>
              </a:extLst>
            </p:cNvPr>
            <p:cNvSpPr/>
            <p:nvPr/>
          </p:nvSpPr>
          <p:spPr>
            <a:xfrm>
              <a:off x="1036797" y="5405854"/>
              <a:ext cx="79594"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49F4A72-EA0B-C849-858F-F15A15D90ABD}"/>
                </a:ext>
              </a:extLst>
            </p:cNvPr>
            <p:cNvSpPr/>
            <p:nvPr/>
          </p:nvSpPr>
          <p:spPr>
            <a:xfrm>
              <a:off x="1068735" y="4071429"/>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457CF5-2739-E84E-BE3D-234E5038D7DD}"/>
                </a:ext>
              </a:extLst>
            </p:cNvPr>
            <p:cNvSpPr/>
            <p:nvPr/>
          </p:nvSpPr>
          <p:spPr>
            <a:xfrm>
              <a:off x="1075908" y="3445310"/>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392B32A-1518-3145-9DD4-7A874681E24D}"/>
                </a:ext>
              </a:extLst>
            </p:cNvPr>
            <p:cNvSpPr/>
            <p:nvPr/>
          </p:nvSpPr>
          <p:spPr>
            <a:xfrm>
              <a:off x="2787055" y="4664980"/>
              <a:ext cx="501656" cy="2138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01BBE88-3FCB-2E45-948F-7E3DE4A5FF11}"/>
                </a:ext>
              </a:extLst>
            </p:cNvPr>
            <p:cNvSpPr/>
            <p:nvPr/>
          </p:nvSpPr>
          <p:spPr>
            <a:xfrm>
              <a:off x="1037802" y="2805873"/>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94410E5-355C-9242-8A0A-81502019DE49}"/>
                </a:ext>
              </a:extLst>
            </p:cNvPr>
            <p:cNvSpPr/>
            <p:nvPr/>
          </p:nvSpPr>
          <p:spPr>
            <a:xfrm>
              <a:off x="1050200" y="4667545"/>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3582423C-E310-FF4D-9C3F-B31C835A0BD0}"/>
              </a:ext>
            </a:extLst>
          </p:cNvPr>
          <p:cNvSpPr txBox="1"/>
          <p:nvPr/>
        </p:nvSpPr>
        <p:spPr>
          <a:xfrm>
            <a:off x="5477692" y="3025830"/>
            <a:ext cx="65" cy="276999"/>
          </a:xfrm>
          <a:prstGeom prst="rect">
            <a:avLst/>
          </a:prstGeom>
          <a:noFill/>
        </p:spPr>
        <p:txBody>
          <a:bodyPr wrap="none" lIns="0" tIns="0" rIns="0" bIns="0" rtlCol="0">
            <a:spAutoFit/>
          </a:bodyPr>
          <a:lstStyle/>
          <a:p>
            <a:endParaRPr lang="en-US" dirty="0"/>
          </a:p>
        </p:txBody>
      </p:sp>
      <p:sp>
        <p:nvSpPr>
          <p:cNvPr id="7" name="TextBox 6">
            <a:extLst>
              <a:ext uri="{FF2B5EF4-FFF2-40B4-BE49-F238E27FC236}">
                <a16:creationId xmlns:a16="http://schemas.microsoft.com/office/drawing/2014/main" id="{A49D4A2F-096C-924F-ABF4-633E0D12B498}"/>
              </a:ext>
            </a:extLst>
          </p:cNvPr>
          <p:cNvSpPr txBox="1"/>
          <p:nvPr/>
        </p:nvSpPr>
        <p:spPr>
          <a:xfrm>
            <a:off x="2697770" y="2377941"/>
            <a:ext cx="9101115" cy="769441"/>
          </a:xfrm>
          <a:prstGeom prst="rect">
            <a:avLst/>
          </a:prstGeom>
          <a:noFill/>
          <a:ln w="50800">
            <a:solidFill>
              <a:schemeClr val="accent6"/>
            </a:solidFill>
          </a:ln>
        </p:spPr>
        <p:txBody>
          <a:bodyPr wrap="square" rtlCol="0">
            <a:spAutoFit/>
          </a:bodyPr>
          <a:lstStyle/>
          <a:p>
            <a:r>
              <a:rPr lang="en-US" sz="2200" dirty="0"/>
              <a:t>Individuals’ attitude towards all types of governmental environmental regulations as well as personal environmentally friendly lifestyle. </a:t>
            </a:r>
          </a:p>
        </p:txBody>
      </p:sp>
      <p:sp>
        <p:nvSpPr>
          <p:cNvPr id="40" name="TextBox 39">
            <a:extLst>
              <a:ext uri="{FF2B5EF4-FFF2-40B4-BE49-F238E27FC236}">
                <a16:creationId xmlns:a16="http://schemas.microsoft.com/office/drawing/2014/main" id="{636B5AEF-4F24-DE4E-881D-2FF0C40AD8F4}"/>
              </a:ext>
            </a:extLst>
          </p:cNvPr>
          <p:cNvSpPr txBox="1"/>
          <p:nvPr/>
        </p:nvSpPr>
        <p:spPr>
          <a:xfrm>
            <a:off x="2710915" y="3275633"/>
            <a:ext cx="9101115" cy="769441"/>
          </a:xfrm>
          <a:prstGeom prst="rect">
            <a:avLst/>
          </a:prstGeom>
          <a:noFill/>
          <a:ln w="50800">
            <a:solidFill>
              <a:schemeClr val="accent5"/>
            </a:solidFill>
          </a:ln>
        </p:spPr>
        <p:txBody>
          <a:bodyPr wrap="square" rtlCol="0">
            <a:spAutoFit/>
          </a:bodyPr>
          <a:lstStyle/>
          <a:p>
            <a:r>
              <a:rPr lang="en-US" sz="2200" dirty="0"/>
              <a:t>Individuals' familiarity/proficiency with new technologies and their curiosity/openness to new experience.</a:t>
            </a:r>
          </a:p>
        </p:txBody>
      </p:sp>
      <p:sp>
        <p:nvSpPr>
          <p:cNvPr id="42" name="TextBox 41">
            <a:extLst>
              <a:ext uri="{FF2B5EF4-FFF2-40B4-BE49-F238E27FC236}">
                <a16:creationId xmlns:a16="http://schemas.microsoft.com/office/drawing/2014/main" id="{A7E11DCB-F1F0-CB47-97C8-C2507EB08D2C}"/>
              </a:ext>
            </a:extLst>
          </p:cNvPr>
          <p:cNvSpPr txBox="1"/>
          <p:nvPr/>
        </p:nvSpPr>
        <p:spPr>
          <a:xfrm>
            <a:off x="2710168" y="5059517"/>
            <a:ext cx="9101115" cy="430887"/>
          </a:xfrm>
          <a:prstGeom prst="rect">
            <a:avLst/>
          </a:prstGeom>
          <a:noFill/>
          <a:ln w="50800">
            <a:solidFill>
              <a:srgbClr val="00B050"/>
            </a:solidFill>
          </a:ln>
        </p:spPr>
        <p:txBody>
          <a:bodyPr wrap="square" rtlCol="0">
            <a:spAutoFit/>
          </a:bodyPr>
          <a:lstStyle/>
          <a:p>
            <a:r>
              <a:rPr lang="en-US" sz="2200" dirty="0"/>
              <a:t>Individuals' dependence on and attachment to their vehicle on daily life. </a:t>
            </a:r>
          </a:p>
        </p:txBody>
      </p:sp>
      <p:sp>
        <p:nvSpPr>
          <p:cNvPr id="43" name="TextBox 42">
            <a:extLst>
              <a:ext uri="{FF2B5EF4-FFF2-40B4-BE49-F238E27FC236}">
                <a16:creationId xmlns:a16="http://schemas.microsoft.com/office/drawing/2014/main" id="{D36F409A-9E52-2443-BBE5-169F022ACBCC}"/>
              </a:ext>
            </a:extLst>
          </p:cNvPr>
          <p:cNvSpPr txBox="1"/>
          <p:nvPr/>
        </p:nvSpPr>
        <p:spPr>
          <a:xfrm>
            <a:off x="2710168" y="4163891"/>
            <a:ext cx="9101115" cy="769441"/>
          </a:xfrm>
          <a:prstGeom prst="rect">
            <a:avLst/>
          </a:prstGeom>
          <a:noFill/>
          <a:ln w="50800">
            <a:solidFill>
              <a:schemeClr val="accent2"/>
            </a:solidFill>
          </a:ln>
        </p:spPr>
        <p:txBody>
          <a:bodyPr wrap="square" rtlCol="0">
            <a:spAutoFit/>
          </a:bodyPr>
          <a:lstStyle/>
          <a:p>
            <a:r>
              <a:rPr lang="en-US" sz="2200" dirty="0"/>
              <a:t>Individuals' value on the pragmatic aspects of a vehicle, such as taking more seriously on its functionality instead of its brand. </a:t>
            </a:r>
          </a:p>
        </p:txBody>
      </p:sp>
      <p:sp>
        <p:nvSpPr>
          <p:cNvPr id="44" name="TextBox 43">
            <a:extLst>
              <a:ext uri="{FF2B5EF4-FFF2-40B4-BE49-F238E27FC236}">
                <a16:creationId xmlns:a16="http://schemas.microsoft.com/office/drawing/2014/main" id="{D77780EB-6545-234D-A180-CBF20054E7D7}"/>
              </a:ext>
            </a:extLst>
          </p:cNvPr>
          <p:cNvSpPr txBox="1"/>
          <p:nvPr/>
        </p:nvSpPr>
        <p:spPr>
          <a:xfrm>
            <a:off x="2705871" y="5609803"/>
            <a:ext cx="9101115" cy="769441"/>
          </a:xfrm>
          <a:prstGeom prst="rect">
            <a:avLst/>
          </a:prstGeom>
          <a:noFill/>
          <a:ln w="50800">
            <a:solidFill>
              <a:srgbClr val="7030A0"/>
            </a:solidFill>
          </a:ln>
        </p:spPr>
        <p:txBody>
          <a:bodyPr wrap="square" rtlCol="0">
            <a:spAutoFit/>
          </a:bodyPr>
          <a:lstStyle/>
          <a:p>
            <a:r>
              <a:rPr lang="en-US" sz="2200" dirty="0"/>
              <a:t>Individuals' preference on living in areas with more mixed land use, better neighborhood services and public transportation. </a:t>
            </a:r>
          </a:p>
        </p:txBody>
      </p:sp>
    </p:spTree>
    <p:extLst>
      <p:ext uri="{BB962C8B-B14F-4D97-AF65-F5344CB8AC3E}">
        <p14:creationId xmlns:p14="http://schemas.microsoft.com/office/powerpoint/2010/main" val="71535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Who are more likely to have certain attitudes? </a:t>
            </a:r>
          </a:p>
        </p:txBody>
      </p:sp>
      <p:sp>
        <p:nvSpPr>
          <p:cNvPr id="4" name="Slide Number Placeholder 3"/>
          <p:cNvSpPr>
            <a:spLocks noGrp="1"/>
          </p:cNvSpPr>
          <p:nvPr>
            <p:ph type="sldNum" sz="quarter" idx="4"/>
          </p:nvPr>
        </p:nvSpPr>
        <p:spPr>
          <a:xfrm>
            <a:off x="4542972" y="6433240"/>
            <a:ext cx="2844800" cy="365125"/>
          </a:xfrm>
        </p:spPr>
        <p:txBody>
          <a:bodyPr/>
          <a:lstStyle/>
          <a:p>
            <a:fld id="{EB0A065D-0E2D-428D-BFEE-3171D759F948}" type="slidenum">
              <a:rPr lang="en-US" smtClean="0"/>
              <a:pPr/>
              <a:t>13</a:t>
            </a:fld>
            <a:endParaRPr lang="en-US" dirty="0"/>
          </a:p>
        </p:txBody>
      </p:sp>
      <p:grpSp>
        <p:nvGrpSpPr>
          <p:cNvPr id="11" name="Group 10">
            <a:extLst>
              <a:ext uri="{FF2B5EF4-FFF2-40B4-BE49-F238E27FC236}">
                <a16:creationId xmlns:a16="http://schemas.microsoft.com/office/drawing/2014/main" id="{E34D9698-406A-7E4D-878B-B47A4DF8044F}"/>
              </a:ext>
            </a:extLst>
          </p:cNvPr>
          <p:cNvGrpSpPr/>
          <p:nvPr/>
        </p:nvGrpSpPr>
        <p:grpSpPr>
          <a:xfrm>
            <a:off x="351540" y="1038710"/>
            <a:ext cx="2821500" cy="5819290"/>
            <a:chOff x="482168" y="984680"/>
            <a:chExt cx="2821500" cy="5819290"/>
          </a:xfrm>
        </p:grpSpPr>
        <p:pic>
          <p:nvPicPr>
            <p:cNvPr id="26" name="Picture 25">
              <a:extLst>
                <a:ext uri="{FF2B5EF4-FFF2-40B4-BE49-F238E27FC236}">
                  <a16:creationId xmlns:a16="http://schemas.microsoft.com/office/drawing/2014/main" id="{6D301EB0-4D20-C34F-B821-86BF93CFB2BA}"/>
                </a:ext>
              </a:extLst>
            </p:cNvPr>
            <p:cNvPicPr/>
            <p:nvPr/>
          </p:nvPicPr>
          <p:blipFill rotWithShape="1">
            <a:blip r:embed="rId3" cstate="print">
              <a:extLst>
                <a:ext uri="{28A0092B-C50C-407E-A947-70E740481C1C}">
                  <a14:useLocalDpi xmlns:a14="http://schemas.microsoft.com/office/drawing/2010/main" val="0"/>
                </a:ext>
              </a:extLst>
            </a:blip>
            <a:srcRect l="25030" r="60457" b="53847"/>
            <a:stretch/>
          </p:blipFill>
          <p:spPr>
            <a:xfrm>
              <a:off x="539752" y="984680"/>
              <a:ext cx="2734030" cy="5342455"/>
            </a:xfrm>
            <a:prstGeom prst="rect">
              <a:avLst/>
            </a:prstGeom>
          </p:spPr>
        </p:pic>
        <p:sp>
          <p:nvSpPr>
            <p:cNvPr id="3" name="Rectangle 2">
              <a:extLst>
                <a:ext uri="{FF2B5EF4-FFF2-40B4-BE49-F238E27FC236}">
                  <a16:creationId xmlns:a16="http://schemas.microsoft.com/office/drawing/2014/main" id="{C9896CC1-DB56-1C44-8417-46664D749ADA}"/>
                </a:ext>
              </a:extLst>
            </p:cNvPr>
            <p:cNvSpPr/>
            <p:nvPr/>
          </p:nvSpPr>
          <p:spPr>
            <a:xfrm>
              <a:off x="2802012" y="2694531"/>
              <a:ext cx="501656" cy="2138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FEB565C-029D-9A4B-954B-49153B7754DC}"/>
                </a:ext>
              </a:extLst>
            </p:cNvPr>
            <p:cNvSpPr/>
            <p:nvPr/>
          </p:nvSpPr>
          <p:spPr>
            <a:xfrm>
              <a:off x="500817" y="4833521"/>
              <a:ext cx="576904" cy="164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E2EFA50-4A55-FD43-88F0-E5D3EC611D31}"/>
                </a:ext>
              </a:extLst>
            </p:cNvPr>
            <p:cNvSpPr/>
            <p:nvPr/>
          </p:nvSpPr>
          <p:spPr>
            <a:xfrm>
              <a:off x="482168" y="2755355"/>
              <a:ext cx="576904" cy="2386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4D64645-F4D7-7E4F-988F-E2F98D0EC97C}"/>
                </a:ext>
              </a:extLst>
            </p:cNvPr>
            <p:cNvSpPr/>
            <p:nvPr/>
          </p:nvSpPr>
          <p:spPr>
            <a:xfrm>
              <a:off x="1036797" y="5405854"/>
              <a:ext cx="79594"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49F4A72-EA0B-C849-858F-F15A15D90ABD}"/>
                </a:ext>
              </a:extLst>
            </p:cNvPr>
            <p:cNvSpPr/>
            <p:nvPr/>
          </p:nvSpPr>
          <p:spPr>
            <a:xfrm>
              <a:off x="1068735" y="4071429"/>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457CF5-2739-E84E-BE3D-234E5038D7DD}"/>
                </a:ext>
              </a:extLst>
            </p:cNvPr>
            <p:cNvSpPr/>
            <p:nvPr/>
          </p:nvSpPr>
          <p:spPr>
            <a:xfrm>
              <a:off x="1075908" y="3445310"/>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392B32A-1518-3145-9DD4-7A874681E24D}"/>
                </a:ext>
              </a:extLst>
            </p:cNvPr>
            <p:cNvSpPr/>
            <p:nvPr/>
          </p:nvSpPr>
          <p:spPr>
            <a:xfrm>
              <a:off x="2787055" y="4664980"/>
              <a:ext cx="501656" cy="2138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01BBE88-3FCB-2E45-948F-7E3DE4A5FF11}"/>
                </a:ext>
              </a:extLst>
            </p:cNvPr>
            <p:cNvSpPr/>
            <p:nvPr/>
          </p:nvSpPr>
          <p:spPr>
            <a:xfrm>
              <a:off x="1037802" y="2805873"/>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94410E5-355C-9242-8A0A-81502019DE49}"/>
                </a:ext>
              </a:extLst>
            </p:cNvPr>
            <p:cNvSpPr/>
            <p:nvPr/>
          </p:nvSpPr>
          <p:spPr>
            <a:xfrm>
              <a:off x="1050200" y="4667545"/>
              <a:ext cx="47656" cy="42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3582423C-E310-FF4D-9C3F-B31C835A0BD0}"/>
              </a:ext>
            </a:extLst>
          </p:cNvPr>
          <p:cNvSpPr txBox="1"/>
          <p:nvPr/>
        </p:nvSpPr>
        <p:spPr>
          <a:xfrm>
            <a:off x="5477692" y="3025830"/>
            <a:ext cx="65" cy="276999"/>
          </a:xfrm>
          <a:prstGeom prst="rect">
            <a:avLst/>
          </a:prstGeom>
          <a:noFill/>
        </p:spPr>
        <p:txBody>
          <a:bodyPr wrap="none" lIns="0" tIns="0" rIns="0" bIns="0" rtlCol="0">
            <a:spAutoFit/>
          </a:bodyPr>
          <a:lstStyle/>
          <a:p>
            <a:endParaRPr lang="en-US" dirty="0"/>
          </a:p>
        </p:txBody>
      </p:sp>
      <p:sp>
        <p:nvSpPr>
          <p:cNvPr id="7" name="TextBox 6">
            <a:extLst>
              <a:ext uri="{FF2B5EF4-FFF2-40B4-BE49-F238E27FC236}">
                <a16:creationId xmlns:a16="http://schemas.microsoft.com/office/drawing/2014/main" id="{A49D4A2F-096C-924F-ABF4-633E0D12B498}"/>
              </a:ext>
            </a:extLst>
          </p:cNvPr>
          <p:cNvSpPr txBox="1"/>
          <p:nvPr/>
        </p:nvSpPr>
        <p:spPr>
          <a:xfrm>
            <a:off x="2697770" y="2377941"/>
            <a:ext cx="9101115" cy="769441"/>
          </a:xfrm>
          <a:prstGeom prst="rect">
            <a:avLst/>
          </a:prstGeom>
          <a:noFill/>
          <a:ln w="50800">
            <a:solidFill>
              <a:schemeClr val="accent6"/>
            </a:solidFill>
          </a:ln>
        </p:spPr>
        <p:txBody>
          <a:bodyPr wrap="square" rtlCol="0">
            <a:spAutoFit/>
          </a:bodyPr>
          <a:lstStyle/>
          <a:p>
            <a:r>
              <a:rPr lang="en-US" sz="2200" dirty="0"/>
              <a:t>Individuals who are younger, with higher education, higher income, under student status and with small household size.</a:t>
            </a:r>
          </a:p>
        </p:txBody>
      </p:sp>
      <p:sp>
        <p:nvSpPr>
          <p:cNvPr id="40" name="TextBox 39">
            <a:extLst>
              <a:ext uri="{FF2B5EF4-FFF2-40B4-BE49-F238E27FC236}">
                <a16:creationId xmlns:a16="http://schemas.microsoft.com/office/drawing/2014/main" id="{636B5AEF-4F24-DE4E-881D-2FF0C40AD8F4}"/>
              </a:ext>
            </a:extLst>
          </p:cNvPr>
          <p:cNvSpPr txBox="1"/>
          <p:nvPr/>
        </p:nvSpPr>
        <p:spPr>
          <a:xfrm>
            <a:off x="2710915" y="3275633"/>
            <a:ext cx="9101115" cy="769441"/>
          </a:xfrm>
          <a:prstGeom prst="rect">
            <a:avLst/>
          </a:prstGeom>
          <a:noFill/>
          <a:ln w="50800">
            <a:solidFill>
              <a:schemeClr val="accent5"/>
            </a:solidFill>
          </a:ln>
        </p:spPr>
        <p:txBody>
          <a:bodyPr wrap="square" rtlCol="0">
            <a:spAutoFit/>
          </a:bodyPr>
          <a:lstStyle/>
          <a:p>
            <a:r>
              <a:rPr lang="en-US" sz="2200" dirty="0"/>
              <a:t>Individuals who are younger, with higher education, higher income, employed and with larger household size.</a:t>
            </a:r>
          </a:p>
        </p:txBody>
      </p:sp>
      <p:sp>
        <p:nvSpPr>
          <p:cNvPr id="42" name="TextBox 41">
            <a:extLst>
              <a:ext uri="{FF2B5EF4-FFF2-40B4-BE49-F238E27FC236}">
                <a16:creationId xmlns:a16="http://schemas.microsoft.com/office/drawing/2014/main" id="{A7E11DCB-F1F0-CB47-97C8-C2507EB08D2C}"/>
              </a:ext>
            </a:extLst>
          </p:cNvPr>
          <p:cNvSpPr txBox="1"/>
          <p:nvPr/>
        </p:nvSpPr>
        <p:spPr>
          <a:xfrm>
            <a:off x="2695097" y="4717570"/>
            <a:ext cx="9101115" cy="769441"/>
          </a:xfrm>
          <a:prstGeom prst="rect">
            <a:avLst/>
          </a:prstGeom>
          <a:noFill/>
          <a:ln w="50800">
            <a:solidFill>
              <a:srgbClr val="00B050"/>
            </a:solidFill>
          </a:ln>
        </p:spPr>
        <p:txBody>
          <a:bodyPr wrap="square" rtlCol="0">
            <a:spAutoFit/>
          </a:bodyPr>
          <a:lstStyle/>
          <a:p>
            <a:r>
              <a:rPr lang="en-US" sz="2200" dirty="0"/>
              <a:t>Individuals who are older, not student, with lower education, with higher income and with large household size.</a:t>
            </a:r>
          </a:p>
        </p:txBody>
      </p:sp>
      <p:sp>
        <p:nvSpPr>
          <p:cNvPr id="43" name="TextBox 42">
            <a:extLst>
              <a:ext uri="{FF2B5EF4-FFF2-40B4-BE49-F238E27FC236}">
                <a16:creationId xmlns:a16="http://schemas.microsoft.com/office/drawing/2014/main" id="{D36F409A-9E52-2443-BBE5-169F022ACBCC}"/>
              </a:ext>
            </a:extLst>
          </p:cNvPr>
          <p:cNvSpPr txBox="1"/>
          <p:nvPr/>
        </p:nvSpPr>
        <p:spPr>
          <a:xfrm>
            <a:off x="2710168" y="4163891"/>
            <a:ext cx="9101115" cy="430887"/>
          </a:xfrm>
          <a:prstGeom prst="rect">
            <a:avLst/>
          </a:prstGeom>
          <a:noFill/>
          <a:ln w="50800">
            <a:solidFill>
              <a:schemeClr val="accent2"/>
            </a:solidFill>
          </a:ln>
        </p:spPr>
        <p:txBody>
          <a:bodyPr wrap="square" rtlCol="0">
            <a:spAutoFit/>
          </a:bodyPr>
          <a:lstStyle/>
          <a:p>
            <a:r>
              <a:rPr lang="en-US" sz="2200" dirty="0"/>
              <a:t>Individuals who are older, not male, with higher education, with lower income </a:t>
            </a:r>
          </a:p>
        </p:txBody>
      </p:sp>
      <p:sp>
        <p:nvSpPr>
          <p:cNvPr id="44" name="TextBox 43">
            <a:extLst>
              <a:ext uri="{FF2B5EF4-FFF2-40B4-BE49-F238E27FC236}">
                <a16:creationId xmlns:a16="http://schemas.microsoft.com/office/drawing/2014/main" id="{D77780EB-6545-234D-A180-CBF20054E7D7}"/>
              </a:ext>
            </a:extLst>
          </p:cNvPr>
          <p:cNvSpPr txBox="1"/>
          <p:nvPr/>
        </p:nvSpPr>
        <p:spPr>
          <a:xfrm>
            <a:off x="2705871" y="5609803"/>
            <a:ext cx="9101115" cy="769441"/>
          </a:xfrm>
          <a:prstGeom prst="rect">
            <a:avLst/>
          </a:prstGeom>
          <a:noFill/>
          <a:ln w="50800">
            <a:solidFill>
              <a:srgbClr val="7030A0"/>
            </a:solidFill>
          </a:ln>
        </p:spPr>
        <p:txBody>
          <a:bodyPr wrap="square" rtlCol="0">
            <a:spAutoFit/>
          </a:bodyPr>
          <a:lstStyle/>
          <a:p>
            <a:r>
              <a:rPr lang="en-US" sz="2200" dirty="0"/>
              <a:t>Individuals who are students, employees, individual with higher education, with lower income, with smaller household size. </a:t>
            </a:r>
          </a:p>
        </p:txBody>
      </p:sp>
      <p:sp>
        <p:nvSpPr>
          <p:cNvPr id="21" name="Content Placeholder 4">
            <a:extLst>
              <a:ext uri="{FF2B5EF4-FFF2-40B4-BE49-F238E27FC236}">
                <a16:creationId xmlns:a16="http://schemas.microsoft.com/office/drawing/2014/main" id="{AEA8C03C-12EB-C248-9CB1-6D7173E9C757}"/>
              </a:ext>
            </a:extLst>
          </p:cNvPr>
          <p:cNvSpPr txBox="1">
            <a:spLocks/>
          </p:cNvSpPr>
          <p:nvPr/>
        </p:nvSpPr>
        <p:spPr>
          <a:xfrm>
            <a:off x="3143154" y="1197598"/>
            <a:ext cx="8891946" cy="54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CC9900"/>
              </a:solidFill>
            </a:endParaRPr>
          </a:p>
        </p:txBody>
      </p:sp>
    </p:spTree>
    <p:extLst>
      <p:ext uri="{BB962C8B-B14F-4D97-AF65-F5344CB8AC3E}">
        <p14:creationId xmlns:p14="http://schemas.microsoft.com/office/powerpoint/2010/main" val="376002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361"/>
                </a:solidFill>
              </a:rPr>
              <a:t>How factors impact current choice and interest in the future?  </a:t>
            </a:r>
          </a:p>
        </p:txBody>
      </p:sp>
      <p:sp>
        <p:nvSpPr>
          <p:cNvPr id="4" name="Slide Number Placeholder 3"/>
          <p:cNvSpPr>
            <a:spLocks noGrp="1"/>
          </p:cNvSpPr>
          <p:nvPr>
            <p:ph type="sldNum" sz="quarter" idx="4"/>
          </p:nvPr>
        </p:nvSpPr>
        <p:spPr>
          <a:xfrm>
            <a:off x="4542972" y="6433240"/>
            <a:ext cx="2844800" cy="365125"/>
          </a:xfrm>
        </p:spPr>
        <p:txBody>
          <a:bodyPr/>
          <a:lstStyle/>
          <a:p>
            <a:fld id="{EB0A065D-0E2D-428D-BFEE-3171D759F948}" type="slidenum">
              <a:rPr lang="en-US" smtClean="0"/>
              <a:pPr/>
              <a:t>14</a:t>
            </a:fld>
            <a:endParaRPr lang="en-US" dirty="0"/>
          </a:p>
        </p:txBody>
      </p:sp>
      <p:sp>
        <p:nvSpPr>
          <p:cNvPr id="6" name="TextBox 5">
            <a:extLst>
              <a:ext uri="{FF2B5EF4-FFF2-40B4-BE49-F238E27FC236}">
                <a16:creationId xmlns:a16="http://schemas.microsoft.com/office/drawing/2014/main" id="{3582423C-E310-FF4D-9C3F-B31C835A0BD0}"/>
              </a:ext>
            </a:extLst>
          </p:cNvPr>
          <p:cNvSpPr txBox="1"/>
          <p:nvPr/>
        </p:nvSpPr>
        <p:spPr>
          <a:xfrm>
            <a:off x="5477692" y="3025830"/>
            <a:ext cx="65" cy="276999"/>
          </a:xfrm>
          <a:prstGeom prst="rect">
            <a:avLst/>
          </a:prstGeom>
          <a:noFill/>
        </p:spPr>
        <p:txBody>
          <a:bodyPr wrap="none" lIns="0" tIns="0" rIns="0" bIns="0" rtlCol="0">
            <a:spAutoFit/>
          </a:bodyPr>
          <a:lstStyle/>
          <a:p>
            <a:endParaRPr lang="en-US" dirty="0"/>
          </a:p>
        </p:txBody>
      </p:sp>
      <p:sp>
        <p:nvSpPr>
          <p:cNvPr id="22" name="Content Placeholder 4">
            <a:extLst>
              <a:ext uri="{FF2B5EF4-FFF2-40B4-BE49-F238E27FC236}">
                <a16:creationId xmlns:a16="http://schemas.microsoft.com/office/drawing/2014/main" id="{FC614369-8C95-4043-8FE0-1A0155C35440}"/>
              </a:ext>
            </a:extLst>
          </p:cNvPr>
          <p:cNvSpPr txBox="1">
            <a:spLocks/>
          </p:cNvSpPr>
          <p:nvPr/>
        </p:nvSpPr>
        <p:spPr>
          <a:xfrm>
            <a:off x="147899" y="1106298"/>
            <a:ext cx="3754629" cy="54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dirty="0">
              <a:solidFill>
                <a:srgbClr val="CC9900"/>
              </a:solidFill>
            </a:endParaRPr>
          </a:p>
        </p:txBody>
      </p:sp>
      <p:sp>
        <p:nvSpPr>
          <p:cNvPr id="3" name="Rectangle 2">
            <a:extLst>
              <a:ext uri="{FF2B5EF4-FFF2-40B4-BE49-F238E27FC236}">
                <a16:creationId xmlns:a16="http://schemas.microsoft.com/office/drawing/2014/main" id="{D346DD78-D786-1A45-992D-4CD85C6B6F91}"/>
              </a:ext>
            </a:extLst>
          </p:cNvPr>
          <p:cNvSpPr/>
          <p:nvPr/>
        </p:nvSpPr>
        <p:spPr>
          <a:xfrm>
            <a:off x="8068235" y="2635624"/>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51644DC-FAE1-534C-99C3-FF233C1A3F54}"/>
              </a:ext>
            </a:extLst>
          </p:cNvPr>
          <p:cNvSpPr/>
          <p:nvPr/>
        </p:nvSpPr>
        <p:spPr>
          <a:xfrm>
            <a:off x="8068235" y="3406163"/>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1E63CD-54F8-A148-A8B9-581BFC94C78F}"/>
              </a:ext>
            </a:extLst>
          </p:cNvPr>
          <p:cNvSpPr/>
          <p:nvPr/>
        </p:nvSpPr>
        <p:spPr>
          <a:xfrm>
            <a:off x="9403976" y="2912890"/>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7CC96B-7BE3-0940-8666-510AC9D4C2D6}"/>
              </a:ext>
            </a:extLst>
          </p:cNvPr>
          <p:cNvSpPr/>
          <p:nvPr/>
        </p:nvSpPr>
        <p:spPr>
          <a:xfrm>
            <a:off x="11721335" y="2894961"/>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0493AE-979C-604A-8598-437AF8AB4E2E}"/>
              </a:ext>
            </a:extLst>
          </p:cNvPr>
          <p:cNvSpPr/>
          <p:nvPr/>
        </p:nvSpPr>
        <p:spPr>
          <a:xfrm>
            <a:off x="7817224" y="4524342"/>
            <a:ext cx="4182017"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209B49-0DED-D048-98C7-F34BE2CF6647}"/>
              </a:ext>
            </a:extLst>
          </p:cNvPr>
          <p:cNvSpPr/>
          <p:nvPr/>
        </p:nvSpPr>
        <p:spPr>
          <a:xfrm>
            <a:off x="7933765" y="4013217"/>
            <a:ext cx="4182017" cy="163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1093E1-6F89-E046-B33E-502818301BF8}"/>
              </a:ext>
            </a:extLst>
          </p:cNvPr>
          <p:cNvSpPr/>
          <p:nvPr/>
        </p:nvSpPr>
        <p:spPr>
          <a:xfrm>
            <a:off x="7933765" y="5633769"/>
            <a:ext cx="4182017"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5FAC4EE-6B0E-334A-9B93-6F47722F79FA}"/>
              </a:ext>
            </a:extLst>
          </p:cNvPr>
          <p:cNvSpPr/>
          <p:nvPr/>
        </p:nvSpPr>
        <p:spPr>
          <a:xfrm>
            <a:off x="9108142" y="5353896"/>
            <a:ext cx="2891100"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9B753FF-C269-9842-974F-DCBE09B0DC67}"/>
              </a:ext>
            </a:extLst>
          </p:cNvPr>
          <p:cNvSpPr txBox="1"/>
          <p:nvPr/>
        </p:nvSpPr>
        <p:spPr>
          <a:xfrm>
            <a:off x="9636880" y="3155185"/>
            <a:ext cx="3525263" cy="3170099"/>
          </a:xfrm>
          <a:prstGeom prst="rect">
            <a:avLst/>
          </a:prstGeom>
          <a:noFill/>
        </p:spPr>
        <p:txBody>
          <a:bodyPr wrap="square" rtlCol="0">
            <a:spAutoFit/>
          </a:bodyPr>
          <a:lstStyle/>
          <a:p>
            <a:r>
              <a:rPr lang="en-US" sz="2000" dirty="0">
                <a:cs typeface="Times New Roman" panose="02020603050405020304" pitchFamily="18" charset="0"/>
              </a:rPr>
              <a:t>Direction of association:</a:t>
            </a:r>
          </a:p>
          <a:p>
            <a:r>
              <a:rPr lang="en-US" sz="2000" dirty="0">
                <a:cs typeface="Times New Roman" panose="02020603050405020304" pitchFamily="18" charset="0"/>
              </a:rPr>
              <a:t>+ : positive </a:t>
            </a:r>
          </a:p>
          <a:p>
            <a:r>
              <a:rPr lang="en-US" sz="2000" dirty="0">
                <a:cs typeface="Times New Roman" panose="02020603050405020304" pitchFamily="18" charset="0"/>
              </a:rPr>
              <a:t>-  :  negative</a:t>
            </a:r>
          </a:p>
          <a:p>
            <a:endParaRPr lang="en-US" sz="2000" dirty="0">
              <a:cs typeface="Times New Roman" panose="02020603050405020304" pitchFamily="18" charset="0"/>
            </a:endParaRPr>
          </a:p>
          <a:p>
            <a:r>
              <a:rPr lang="en-US" sz="2000" dirty="0">
                <a:cs typeface="Times New Roman" panose="02020603050405020304" pitchFamily="18" charset="0"/>
              </a:rPr>
              <a:t>Level of significance</a:t>
            </a:r>
          </a:p>
          <a:p>
            <a:r>
              <a:rPr lang="en-US" sz="2000" dirty="0">
                <a:cs typeface="Times New Roman" panose="02020603050405020304" pitchFamily="18" charset="0"/>
              </a:rPr>
              <a:t>(p-value):</a:t>
            </a:r>
          </a:p>
          <a:p>
            <a:r>
              <a:rPr lang="en-US" sz="2000" dirty="0">
                <a:cs typeface="Times New Roman" panose="02020603050405020304" pitchFamily="18" charset="0"/>
              </a:rPr>
              <a:t>    : &gt; 0.05</a:t>
            </a:r>
          </a:p>
          <a:p>
            <a:r>
              <a:rPr lang="en-US" sz="2000" dirty="0">
                <a:cs typeface="Times New Roman" panose="02020603050405020304" pitchFamily="18" charset="0"/>
              </a:rPr>
              <a:t>+ : 0.01-0.05</a:t>
            </a:r>
          </a:p>
          <a:p>
            <a:r>
              <a:rPr lang="en-US" sz="2000" dirty="0">
                <a:cs typeface="Times New Roman" panose="02020603050405020304" pitchFamily="18" charset="0"/>
              </a:rPr>
              <a:t>++ : 0.001- 0.01</a:t>
            </a:r>
          </a:p>
          <a:p>
            <a:r>
              <a:rPr lang="en-US" sz="2000" dirty="0">
                <a:cs typeface="Times New Roman" panose="02020603050405020304" pitchFamily="18" charset="0"/>
              </a:rPr>
              <a:t>+++ :  &lt; 0.001</a:t>
            </a:r>
          </a:p>
        </p:txBody>
      </p:sp>
      <p:graphicFrame>
        <p:nvGraphicFramePr>
          <p:cNvPr id="7" name="Table 6">
            <a:extLst>
              <a:ext uri="{FF2B5EF4-FFF2-40B4-BE49-F238E27FC236}">
                <a16:creationId xmlns:a16="http://schemas.microsoft.com/office/drawing/2014/main" id="{9F1A8395-C440-2E70-24DC-1F4CE1A8A79D}"/>
              </a:ext>
            </a:extLst>
          </p:cNvPr>
          <p:cNvGraphicFramePr>
            <a:graphicFrameLocks noGrp="1"/>
          </p:cNvGraphicFramePr>
          <p:nvPr>
            <p:extLst>
              <p:ext uri="{D42A27DB-BD31-4B8C-83A1-F6EECF244321}">
                <p14:modId xmlns:p14="http://schemas.microsoft.com/office/powerpoint/2010/main" val="3259774737"/>
              </p:ext>
            </p:extLst>
          </p:nvPr>
        </p:nvGraphicFramePr>
        <p:xfrm>
          <a:off x="201596" y="1060477"/>
          <a:ext cx="9363745" cy="4069832"/>
        </p:xfrm>
        <a:graphic>
          <a:graphicData uri="http://schemas.openxmlformats.org/drawingml/2006/table">
            <a:tbl>
              <a:tblPr firstRow="1" firstCol="1" bandRow="1">
                <a:tableStyleId>{5C22544A-7EE6-4342-B048-85BDC9FD1C3A}</a:tableStyleId>
              </a:tblPr>
              <a:tblGrid>
                <a:gridCol w="4127271">
                  <a:extLst>
                    <a:ext uri="{9D8B030D-6E8A-4147-A177-3AD203B41FA5}">
                      <a16:colId xmlns:a16="http://schemas.microsoft.com/office/drawing/2014/main" val="862946904"/>
                    </a:ext>
                  </a:extLst>
                </a:gridCol>
                <a:gridCol w="1070510">
                  <a:extLst>
                    <a:ext uri="{9D8B030D-6E8A-4147-A177-3AD203B41FA5}">
                      <a16:colId xmlns:a16="http://schemas.microsoft.com/office/drawing/2014/main" val="720547013"/>
                    </a:ext>
                  </a:extLst>
                </a:gridCol>
                <a:gridCol w="1550063">
                  <a:extLst>
                    <a:ext uri="{9D8B030D-6E8A-4147-A177-3AD203B41FA5}">
                      <a16:colId xmlns:a16="http://schemas.microsoft.com/office/drawing/2014/main" val="3216527896"/>
                    </a:ext>
                  </a:extLst>
                </a:gridCol>
                <a:gridCol w="365760">
                  <a:extLst>
                    <a:ext uri="{9D8B030D-6E8A-4147-A177-3AD203B41FA5}">
                      <a16:colId xmlns:a16="http://schemas.microsoft.com/office/drawing/2014/main" val="329894191"/>
                    </a:ext>
                  </a:extLst>
                </a:gridCol>
                <a:gridCol w="2250141">
                  <a:extLst>
                    <a:ext uri="{9D8B030D-6E8A-4147-A177-3AD203B41FA5}">
                      <a16:colId xmlns:a16="http://schemas.microsoft.com/office/drawing/2014/main" val="2347129334"/>
                    </a:ext>
                  </a:extLst>
                </a:gridCol>
              </a:tblGrid>
              <a:tr h="253515">
                <a:tc rowSpan="3">
                  <a:txBody>
                    <a:bodyPr/>
                    <a:lstStyle/>
                    <a:p>
                      <a:pPr algn="l" fontAlgn="ctr"/>
                      <a:r>
                        <a:rPr lang="en-US" sz="2400" b="1" u="none" strike="noStrike" dirty="0">
                          <a:effectLst/>
                          <a:latin typeface="+mn-lt"/>
                        </a:rPr>
                        <a:t> </a:t>
                      </a:r>
                    </a:p>
                    <a:p>
                      <a:pPr algn="l" fontAlgn="ctr"/>
                      <a:r>
                        <a:rPr lang="en-US" sz="2400" b="1" u="none" strike="noStrike" dirty="0">
                          <a:effectLst/>
                          <a:latin typeface="+mn-lt"/>
                        </a:rPr>
                        <a:t>Variables</a:t>
                      </a:r>
                      <a:endParaRPr lang="en-US" sz="2400" b="1" i="0" u="none" strike="noStrike" dirty="0">
                        <a:solidFill>
                          <a:srgbClr val="000000"/>
                        </a:solidFill>
                        <a:effectLst/>
                        <a:latin typeface="+mn-lt"/>
                      </a:endParaRPr>
                    </a:p>
                  </a:txBody>
                  <a:tcPr marL="5809" marR="5809" marT="5809" marB="0" anchor="ctr"/>
                </a:tc>
                <a:tc gridSpan="2">
                  <a:txBody>
                    <a:bodyPr/>
                    <a:lstStyle/>
                    <a:p>
                      <a:pPr algn="ctr" fontAlgn="ctr"/>
                      <a:r>
                        <a:rPr lang="en-US" sz="2400" b="1" u="none" strike="noStrike" dirty="0">
                          <a:effectLst/>
                          <a:latin typeface="+mn-lt"/>
                        </a:rPr>
                        <a:t>Current Fuel Type Choice</a:t>
                      </a:r>
                      <a:endParaRPr lang="en-US" sz="2400" b="1" i="0" u="none" strike="noStrike" dirty="0">
                        <a:solidFill>
                          <a:srgbClr val="000000"/>
                        </a:solidFill>
                        <a:effectLst/>
                        <a:latin typeface="+mn-lt"/>
                      </a:endParaRPr>
                    </a:p>
                  </a:txBody>
                  <a:tcPr marL="5809" marR="5809" marT="5809" marB="0" anchor="ctr"/>
                </a:tc>
                <a:tc hMerge="1">
                  <a:txBody>
                    <a:bodyPr/>
                    <a:lstStyle/>
                    <a:p>
                      <a:endParaRPr lang="en-US"/>
                    </a:p>
                  </a:txBody>
                  <a:tcPr/>
                </a:tc>
                <a:tc rowSpan="2">
                  <a:txBody>
                    <a:bodyPr/>
                    <a:lstStyle/>
                    <a:p>
                      <a:pPr algn="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tc>
                <a:tc>
                  <a:txBody>
                    <a:bodyPr/>
                    <a:lstStyle/>
                    <a:p>
                      <a:pPr algn="ctr" fontAlgn="ctr"/>
                      <a:r>
                        <a:rPr lang="en-US" sz="2400" b="1" u="none" strike="noStrike" dirty="0">
                          <a:effectLst/>
                          <a:latin typeface="+mn-lt"/>
                        </a:rPr>
                        <a:t>Future Interest in AFV</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166217691"/>
                  </a:ext>
                </a:extLst>
              </a:tr>
              <a:tr h="245819">
                <a:tc vMerge="1">
                  <a:txBody>
                    <a:bodyPr/>
                    <a:lstStyle/>
                    <a:p>
                      <a:endParaRPr lang="en-US"/>
                    </a:p>
                  </a:txBody>
                  <a:tcPr/>
                </a:tc>
                <a:tc gridSpan="2">
                  <a:txBody>
                    <a:bodyPr/>
                    <a:lstStyle/>
                    <a:p>
                      <a:pPr algn="ctr" fontAlgn="ctr"/>
                      <a:r>
                        <a:rPr lang="en-US" sz="2400" b="0" u="none" strike="noStrike" dirty="0">
                          <a:solidFill>
                            <a:schemeClr val="bg1"/>
                          </a:solidFill>
                          <a:effectLst/>
                          <a:latin typeface="+mn-lt"/>
                        </a:rPr>
                        <a:t>(base: Conventional fuel, n=3172)</a:t>
                      </a:r>
                      <a:endParaRPr lang="en-US" sz="2400" b="0" i="0" u="none" strike="noStrike" dirty="0">
                        <a:solidFill>
                          <a:schemeClr val="bg1"/>
                        </a:solidFill>
                        <a:effectLst/>
                        <a:latin typeface="+mn-lt"/>
                      </a:endParaRPr>
                    </a:p>
                  </a:txBody>
                  <a:tcPr marL="5809" marR="5809" marT="5809" marB="0" anchor="ctr">
                    <a:solidFill>
                      <a:srgbClr val="4E81BD"/>
                    </a:solidFill>
                  </a:tcPr>
                </a:tc>
                <a:tc hMerge="1">
                  <a:txBody>
                    <a:bodyPr/>
                    <a:lstStyle/>
                    <a:p>
                      <a:endParaRPr lang="en-US"/>
                    </a:p>
                  </a:txBody>
                  <a:tcPr/>
                </a:tc>
                <a:tc vMerge="1">
                  <a:txBody>
                    <a:bodyPr/>
                    <a:lstStyle/>
                    <a:p>
                      <a:endParaRPr lang="en-US"/>
                    </a:p>
                  </a:txBody>
                  <a:tcPr/>
                </a:tc>
                <a:tc>
                  <a:txBody>
                    <a:bodyPr/>
                    <a:lstStyle/>
                    <a:p>
                      <a:pPr algn="ctr" fontAlgn="ctr"/>
                      <a:r>
                        <a:rPr lang="en-US" sz="2400" b="0" u="none" strike="noStrike" dirty="0">
                          <a:solidFill>
                            <a:schemeClr val="bg1"/>
                          </a:solidFill>
                          <a:effectLst/>
                          <a:latin typeface="+mn-lt"/>
                        </a:rPr>
                        <a:t>(base: no interest, n=1765 )</a:t>
                      </a:r>
                      <a:endParaRPr lang="en-US" sz="2400" b="0" i="0" u="none" strike="noStrike" dirty="0">
                        <a:solidFill>
                          <a:schemeClr val="bg1"/>
                        </a:solidFill>
                        <a:effectLst/>
                        <a:latin typeface="+mn-lt"/>
                      </a:endParaRPr>
                    </a:p>
                  </a:txBody>
                  <a:tcPr marL="5809" marR="5809" marT="5809" marB="0" anchor="ctr">
                    <a:solidFill>
                      <a:srgbClr val="4E81BD"/>
                    </a:solidFill>
                  </a:tcPr>
                </a:tc>
                <a:extLst>
                  <a:ext uri="{0D108BD9-81ED-4DB2-BD59-A6C34878D82A}">
                    <a16:rowId xmlns:a16="http://schemas.microsoft.com/office/drawing/2014/main" val="3029422131"/>
                  </a:ext>
                </a:extLst>
              </a:tr>
              <a:tr h="153920">
                <a:tc vMerge="1">
                  <a:txBody>
                    <a:bodyPr/>
                    <a:lstStyle/>
                    <a:p>
                      <a:pPr algn="l" fontAlgn="ctr"/>
                      <a:r>
                        <a:rPr lang="en-US" sz="1800" b="1" u="none" strike="noStrike" dirty="0">
                          <a:effectLst/>
                          <a:latin typeface="+mn-lt"/>
                        </a:rPr>
                        <a:t>Variables</a:t>
                      </a:r>
                      <a:endParaRPr lang="en-US" sz="1800" b="1" i="0" u="none" strike="noStrike" dirty="0">
                        <a:solidFill>
                          <a:srgbClr val="000000"/>
                        </a:solidFill>
                        <a:effectLst/>
                        <a:latin typeface="+mn-lt"/>
                      </a:endParaRPr>
                    </a:p>
                  </a:txBody>
                  <a:tcPr marL="5809" marR="5809" marT="5809" marB="0" anchor="ctr"/>
                </a:tc>
                <a:tc>
                  <a:txBody>
                    <a:bodyPr/>
                    <a:lstStyle/>
                    <a:p>
                      <a:pPr algn="ctr" fontAlgn="ctr"/>
                      <a:r>
                        <a:rPr lang="en-US" sz="2400" b="0" u="none" strike="noStrike" dirty="0">
                          <a:solidFill>
                            <a:schemeClr val="bg1"/>
                          </a:solidFill>
                          <a:effectLst/>
                          <a:latin typeface="+mn-lt"/>
                        </a:rPr>
                        <a:t>PHEV</a:t>
                      </a:r>
                    </a:p>
                    <a:p>
                      <a:pPr algn="ctr" fontAlgn="ctr"/>
                      <a:r>
                        <a:rPr lang="en-US" sz="2400" b="0" i="0" u="none" strike="noStrike" dirty="0">
                          <a:solidFill>
                            <a:schemeClr val="bg1"/>
                          </a:solidFill>
                          <a:effectLst/>
                          <a:latin typeface="+mn-lt"/>
                        </a:rPr>
                        <a:t>(n=47)</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BEV</a:t>
                      </a:r>
                    </a:p>
                    <a:p>
                      <a:pPr algn="ctr" fontAlgn="ctr"/>
                      <a:r>
                        <a:rPr lang="en-US" sz="2400" b="0" i="0" u="none" strike="noStrike" dirty="0">
                          <a:solidFill>
                            <a:schemeClr val="bg1"/>
                          </a:solidFill>
                          <a:effectLst/>
                          <a:latin typeface="+mn-lt"/>
                        </a:rPr>
                        <a:t>(n=41)</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Has interest</a:t>
                      </a:r>
                    </a:p>
                    <a:p>
                      <a:pPr algn="ctr" fontAlgn="ctr"/>
                      <a:r>
                        <a:rPr lang="en-US" sz="2400" b="0" i="0" u="none" strike="noStrike" dirty="0">
                          <a:solidFill>
                            <a:schemeClr val="bg1"/>
                          </a:solidFill>
                          <a:effectLst/>
                          <a:latin typeface="+mn-lt"/>
                        </a:rPr>
                        <a:t>(n=1495)</a:t>
                      </a:r>
                    </a:p>
                  </a:txBody>
                  <a:tcPr marL="5809" marR="5809" marT="5809" marB="0" anchor="ctr">
                    <a:solidFill>
                      <a:srgbClr val="4E81BD"/>
                    </a:solidFill>
                  </a:tcPr>
                </a:tc>
                <a:extLst>
                  <a:ext uri="{0D108BD9-81ED-4DB2-BD59-A6C34878D82A}">
                    <a16:rowId xmlns:a16="http://schemas.microsoft.com/office/drawing/2014/main" val="809692089"/>
                  </a:ext>
                </a:extLst>
              </a:tr>
              <a:tr h="153920">
                <a:tc>
                  <a:txBody>
                    <a:bodyPr/>
                    <a:lstStyle/>
                    <a:p>
                      <a:pPr algn="l" fontAlgn="ctr"/>
                      <a:r>
                        <a:rPr lang="en-US" sz="2400" b="1" u="none" strike="noStrike" dirty="0">
                          <a:effectLst/>
                          <a:latin typeface="+mn-lt"/>
                        </a:rPr>
                        <a:t>Latent Factors</a:t>
                      </a:r>
                      <a:endParaRPr lang="en-US" sz="2400" b="1" i="0" u="none" strike="noStrike" dirty="0">
                        <a:solidFill>
                          <a:srgbClr val="000000"/>
                        </a:solidFill>
                        <a:effectLst/>
                        <a:latin typeface="+mn-lt"/>
                      </a:endParaRPr>
                    </a:p>
                  </a:txBody>
                  <a:tcPr marL="5809" marR="5809" marT="5809" marB="0" anchor="ctr"/>
                </a:tc>
                <a:tc>
                  <a:txBody>
                    <a:bodyPr/>
                    <a:lstStyle/>
                    <a:p>
                      <a:pPr algn="l" fontAlgn="b"/>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b"/>
                </a:tc>
                <a:tc>
                  <a:txBody>
                    <a:bodyPr/>
                    <a:lstStyle/>
                    <a:p>
                      <a:pPr algn="l" fontAlgn="b"/>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b"/>
                </a:tc>
                <a:tc>
                  <a:txBody>
                    <a:bodyPr/>
                    <a:lstStyle/>
                    <a:p>
                      <a:pPr algn="r" fontAlgn="ctr"/>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ctr"/>
                </a:tc>
                <a:tc>
                  <a:txBody>
                    <a:bodyPr/>
                    <a:lstStyle/>
                    <a:p>
                      <a:pPr algn="l" fontAlgn="b"/>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b"/>
                </a:tc>
                <a:extLst>
                  <a:ext uri="{0D108BD9-81ED-4DB2-BD59-A6C34878D82A}">
                    <a16:rowId xmlns:a16="http://schemas.microsoft.com/office/drawing/2014/main" val="1804958388"/>
                  </a:ext>
                </a:extLst>
              </a:tr>
              <a:tr h="144865">
                <a:tc>
                  <a:txBody>
                    <a:bodyPr/>
                    <a:lstStyle/>
                    <a:p>
                      <a:pPr algn="l" fontAlgn="ctr"/>
                      <a:r>
                        <a:rPr lang="en-US" sz="2400" b="0" u="none" strike="noStrike" dirty="0">
                          <a:effectLst/>
                          <a:latin typeface="+mn-lt"/>
                        </a:rPr>
                        <a:t>    Pro-environment</a:t>
                      </a:r>
                      <a:endParaRPr lang="en-US" sz="2400" b="0"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1734336198"/>
                  </a:ext>
                </a:extLst>
              </a:tr>
              <a:tr h="144865">
                <a:tc>
                  <a:txBody>
                    <a:bodyPr/>
                    <a:lstStyle/>
                    <a:p>
                      <a:pPr algn="l" fontAlgn="ctr"/>
                      <a:r>
                        <a:rPr lang="en-US" sz="2400" b="0" u="none" strike="noStrike" dirty="0">
                          <a:effectLst/>
                          <a:latin typeface="+mn-lt"/>
                        </a:rPr>
                        <a:t>    Tech-savvy</a:t>
                      </a:r>
                      <a:endParaRPr lang="en-US" sz="2400" b="0"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690897912"/>
                  </a:ext>
                </a:extLst>
              </a:tr>
              <a:tr h="144865">
                <a:tc>
                  <a:txBody>
                    <a:bodyPr/>
                    <a:lstStyle/>
                    <a:p>
                      <a:pPr algn="l" fontAlgn="ctr"/>
                      <a:r>
                        <a:rPr lang="en-US" sz="2400" b="0" u="none" strike="noStrike" dirty="0">
                          <a:effectLst/>
                          <a:latin typeface="+mn-lt"/>
                        </a:rPr>
                        <a:t>    Car-utilitarian</a:t>
                      </a:r>
                      <a:endParaRPr lang="en-US" sz="2400" b="0" i="0" u="none" strike="noStrike" dirty="0">
                        <a:solidFill>
                          <a:srgbClr val="000000"/>
                        </a:solidFill>
                        <a:effectLst/>
                        <a:latin typeface="+mn-lt"/>
                      </a:endParaRPr>
                    </a:p>
                  </a:txBody>
                  <a:tcPr marL="5809" marR="5809" marT="5809" marB="0" anchor="ctr"/>
                </a:tc>
                <a:tc>
                  <a:txBody>
                    <a:bodyPr/>
                    <a:lstStyle/>
                    <a:p>
                      <a:pPr algn="l" fontAlgn="b"/>
                      <a:endParaRPr lang="en-US" sz="2400" b="1" i="0" u="none" strike="noStrike" dirty="0">
                        <a:solidFill>
                          <a:srgbClr val="000000"/>
                        </a:solidFill>
                        <a:effectLst/>
                        <a:latin typeface="+mn-lt"/>
                      </a:endParaRPr>
                    </a:p>
                  </a:txBody>
                  <a:tcPr marL="5809" marR="5809" marT="5809" marB="0" anchor="b"/>
                </a:tc>
                <a:tc>
                  <a:txBody>
                    <a:bodyPr/>
                    <a:lstStyle/>
                    <a:p>
                      <a:pPr algn="l" fontAlgn="b"/>
                      <a:endParaRPr lang="en-US" sz="2400" b="1" i="0" u="none" strike="noStrike" dirty="0">
                        <a:solidFill>
                          <a:srgbClr val="000000"/>
                        </a:solidFill>
                        <a:effectLst/>
                        <a:latin typeface="+mn-lt"/>
                      </a:endParaRPr>
                    </a:p>
                  </a:txBody>
                  <a:tcPr marL="5809" marR="5809" marT="5809" marB="0" anchor="b"/>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4223263369"/>
                  </a:ext>
                </a:extLst>
              </a:tr>
              <a:tr h="144865">
                <a:tc>
                  <a:txBody>
                    <a:bodyPr/>
                    <a:lstStyle/>
                    <a:p>
                      <a:pPr algn="l" fontAlgn="ctr"/>
                      <a:r>
                        <a:rPr lang="en-US" sz="2400" b="0" u="none" strike="noStrike" dirty="0">
                          <a:effectLst/>
                          <a:latin typeface="+mn-lt"/>
                        </a:rPr>
                        <a:t>    Pro-suburban</a:t>
                      </a:r>
                      <a:endParaRPr lang="en-US" sz="2400" b="0" i="0" u="none" strike="noStrike" dirty="0">
                        <a:solidFill>
                          <a:srgbClr val="000000"/>
                        </a:solidFill>
                        <a:effectLst/>
                        <a:latin typeface="+mn-lt"/>
                      </a:endParaRPr>
                    </a:p>
                  </a:txBody>
                  <a:tcPr marL="5809" marR="5809" marT="5809" marB="0" anchor="ctr"/>
                </a:tc>
                <a:tc>
                  <a:txBody>
                    <a:bodyPr/>
                    <a:lstStyle/>
                    <a:p>
                      <a:pPr algn="l" fontAlgn="b"/>
                      <a:endParaRPr lang="en-US" sz="2400" b="1" i="0" u="none" strike="noStrike" dirty="0">
                        <a:solidFill>
                          <a:srgbClr val="000000"/>
                        </a:solidFill>
                        <a:effectLst/>
                        <a:latin typeface="+mn-lt"/>
                      </a:endParaRPr>
                    </a:p>
                  </a:txBody>
                  <a:tcPr marL="5809" marR="5809" marT="5809" marB="0" anchor="b"/>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l" fontAlgn="b"/>
                      <a:endParaRPr lang="en-US" sz="2400" b="1" i="0" u="none" strike="noStrike" dirty="0">
                        <a:solidFill>
                          <a:srgbClr val="000000"/>
                        </a:solidFill>
                        <a:effectLst/>
                        <a:latin typeface="+mn-lt"/>
                      </a:endParaRPr>
                    </a:p>
                  </a:txBody>
                  <a:tcPr marL="5809" marR="5809" marT="5809" marB="0" anchor="b"/>
                </a:tc>
                <a:extLst>
                  <a:ext uri="{0D108BD9-81ED-4DB2-BD59-A6C34878D82A}">
                    <a16:rowId xmlns:a16="http://schemas.microsoft.com/office/drawing/2014/main" val="3594104780"/>
                  </a:ext>
                </a:extLst>
              </a:tr>
            </a:tbl>
          </a:graphicData>
        </a:graphic>
      </p:graphicFrame>
    </p:spTree>
    <p:extLst>
      <p:ext uri="{BB962C8B-B14F-4D97-AF65-F5344CB8AC3E}">
        <p14:creationId xmlns:p14="http://schemas.microsoft.com/office/powerpoint/2010/main" val="163165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361"/>
                </a:solidFill>
              </a:rPr>
              <a:t>How factors impact current choice and interest in the future?  </a:t>
            </a:r>
          </a:p>
        </p:txBody>
      </p:sp>
      <p:sp>
        <p:nvSpPr>
          <p:cNvPr id="4" name="Slide Number Placeholder 3"/>
          <p:cNvSpPr>
            <a:spLocks noGrp="1"/>
          </p:cNvSpPr>
          <p:nvPr>
            <p:ph type="sldNum" sz="quarter" idx="4"/>
          </p:nvPr>
        </p:nvSpPr>
        <p:spPr>
          <a:xfrm>
            <a:off x="4542972" y="6433240"/>
            <a:ext cx="2844800" cy="365125"/>
          </a:xfrm>
        </p:spPr>
        <p:txBody>
          <a:bodyPr/>
          <a:lstStyle/>
          <a:p>
            <a:fld id="{EB0A065D-0E2D-428D-BFEE-3171D759F948}" type="slidenum">
              <a:rPr lang="en-US" smtClean="0"/>
              <a:pPr/>
              <a:t>15</a:t>
            </a:fld>
            <a:endParaRPr lang="en-US" dirty="0"/>
          </a:p>
        </p:txBody>
      </p:sp>
      <p:sp>
        <p:nvSpPr>
          <p:cNvPr id="6" name="TextBox 5">
            <a:extLst>
              <a:ext uri="{FF2B5EF4-FFF2-40B4-BE49-F238E27FC236}">
                <a16:creationId xmlns:a16="http://schemas.microsoft.com/office/drawing/2014/main" id="{3582423C-E310-FF4D-9C3F-B31C835A0BD0}"/>
              </a:ext>
            </a:extLst>
          </p:cNvPr>
          <p:cNvSpPr txBox="1"/>
          <p:nvPr/>
        </p:nvSpPr>
        <p:spPr>
          <a:xfrm>
            <a:off x="5477692" y="3025830"/>
            <a:ext cx="65" cy="276999"/>
          </a:xfrm>
          <a:prstGeom prst="rect">
            <a:avLst/>
          </a:prstGeom>
          <a:noFill/>
        </p:spPr>
        <p:txBody>
          <a:bodyPr wrap="none" lIns="0" tIns="0" rIns="0" bIns="0" rtlCol="0">
            <a:spAutoFit/>
          </a:bodyPr>
          <a:lstStyle/>
          <a:p>
            <a:endParaRPr lang="en-US" dirty="0"/>
          </a:p>
        </p:txBody>
      </p:sp>
      <p:sp>
        <p:nvSpPr>
          <p:cNvPr id="22" name="Content Placeholder 4">
            <a:extLst>
              <a:ext uri="{FF2B5EF4-FFF2-40B4-BE49-F238E27FC236}">
                <a16:creationId xmlns:a16="http://schemas.microsoft.com/office/drawing/2014/main" id="{FC614369-8C95-4043-8FE0-1A0155C35440}"/>
              </a:ext>
            </a:extLst>
          </p:cNvPr>
          <p:cNvSpPr txBox="1">
            <a:spLocks/>
          </p:cNvSpPr>
          <p:nvPr/>
        </p:nvSpPr>
        <p:spPr>
          <a:xfrm>
            <a:off x="147899" y="1106298"/>
            <a:ext cx="3754629" cy="54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dirty="0">
              <a:solidFill>
                <a:srgbClr val="CC9900"/>
              </a:solidFill>
            </a:endParaRPr>
          </a:p>
        </p:txBody>
      </p:sp>
      <p:sp>
        <p:nvSpPr>
          <p:cNvPr id="3" name="Rectangle 2">
            <a:extLst>
              <a:ext uri="{FF2B5EF4-FFF2-40B4-BE49-F238E27FC236}">
                <a16:creationId xmlns:a16="http://schemas.microsoft.com/office/drawing/2014/main" id="{D346DD78-D786-1A45-992D-4CD85C6B6F91}"/>
              </a:ext>
            </a:extLst>
          </p:cNvPr>
          <p:cNvSpPr/>
          <p:nvPr/>
        </p:nvSpPr>
        <p:spPr>
          <a:xfrm>
            <a:off x="8068235" y="2635624"/>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51644DC-FAE1-534C-99C3-FF233C1A3F54}"/>
              </a:ext>
            </a:extLst>
          </p:cNvPr>
          <p:cNvSpPr/>
          <p:nvPr/>
        </p:nvSpPr>
        <p:spPr>
          <a:xfrm>
            <a:off x="8068235" y="3406163"/>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1E63CD-54F8-A148-A8B9-581BFC94C78F}"/>
              </a:ext>
            </a:extLst>
          </p:cNvPr>
          <p:cNvSpPr/>
          <p:nvPr/>
        </p:nvSpPr>
        <p:spPr>
          <a:xfrm>
            <a:off x="9403976" y="2912890"/>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7CC96B-7BE3-0940-8666-510AC9D4C2D6}"/>
              </a:ext>
            </a:extLst>
          </p:cNvPr>
          <p:cNvSpPr/>
          <p:nvPr/>
        </p:nvSpPr>
        <p:spPr>
          <a:xfrm>
            <a:off x="11721335" y="2894961"/>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0493AE-979C-604A-8598-437AF8AB4E2E}"/>
              </a:ext>
            </a:extLst>
          </p:cNvPr>
          <p:cNvSpPr/>
          <p:nvPr/>
        </p:nvSpPr>
        <p:spPr>
          <a:xfrm>
            <a:off x="7817224" y="4524342"/>
            <a:ext cx="4182017"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209B49-0DED-D048-98C7-F34BE2CF6647}"/>
              </a:ext>
            </a:extLst>
          </p:cNvPr>
          <p:cNvSpPr/>
          <p:nvPr/>
        </p:nvSpPr>
        <p:spPr>
          <a:xfrm>
            <a:off x="7933765" y="4013217"/>
            <a:ext cx="4182017" cy="163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1093E1-6F89-E046-B33E-502818301BF8}"/>
              </a:ext>
            </a:extLst>
          </p:cNvPr>
          <p:cNvSpPr/>
          <p:nvPr/>
        </p:nvSpPr>
        <p:spPr>
          <a:xfrm>
            <a:off x="7933765" y="5633769"/>
            <a:ext cx="4182017"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5FAC4EE-6B0E-334A-9B93-6F47722F79FA}"/>
              </a:ext>
            </a:extLst>
          </p:cNvPr>
          <p:cNvSpPr/>
          <p:nvPr/>
        </p:nvSpPr>
        <p:spPr>
          <a:xfrm>
            <a:off x="9108142" y="5353896"/>
            <a:ext cx="2891100"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9B753FF-C269-9842-974F-DCBE09B0DC67}"/>
              </a:ext>
            </a:extLst>
          </p:cNvPr>
          <p:cNvSpPr txBox="1"/>
          <p:nvPr/>
        </p:nvSpPr>
        <p:spPr>
          <a:xfrm>
            <a:off x="9636880" y="3155185"/>
            <a:ext cx="3525263" cy="3170099"/>
          </a:xfrm>
          <a:prstGeom prst="rect">
            <a:avLst/>
          </a:prstGeom>
          <a:noFill/>
        </p:spPr>
        <p:txBody>
          <a:bodyPr wrap="square" rtlCol="0">
            <a:spAutoFit/>
          </a:bodyPr>
          <a:lstStyle/>
          <a:p>
            <a:r>
              <a:rPr lang="en-US" sz="2000" dirty="0">
                <a:cs typeface="Times New Roman" panose="02020603050405020304" pitchFamily="18" charset="0"/>
              </a:rPr>
              <a:t>Direction of association:</a:t>
            </a:r>
          </a:p>
          <a:p>
            <a:r>
              <a:rPr lang="en-US" sz="2000" dirty="0">
                <a:cs typeface="Times New Roman" panose="02020603050405020304" pitchFamily="18" charset="0"/>
              </a:rPr>
              <a:t>+ : positive </a:t>
            </a:r>
          </a:p>
          <a:p>
            <a:r>
              <a:rPr lang="en-US" sz="2000" dirty="0">
                <a:cs typeface="Times New Roman" panose="02020603050405020304" pitchFamily="18" charset="0"/>
              </a:rPr>
              <a:t>-  :  negative</a:t>
            </a:r>
          </a:p>
          <a:p>
            <a:endParaRPr lang="en-US" sz="2000" dirty="0">
              <a:cs typeface="Times New Roman" panose="02020603050405020304" pitchFamily="18" charset="0"/>
            </a:endParaRPr>
          </a:p>
          <a:p>
            <a:r>
              <a:rPr lang="en-US" sz="2000" dirty="0">
                <a:cs typeface="Times New Roman" panose="02020603050405020304" pitchFamily="18" charset="0"/>
              </a:rPr>
              <a:t>Level of significance</a:t>
            </a:r>
          </a:p>
          <a:p>
            <a:r>
              <a:rPr lang="en-US" sz="2000" dirty="0">
                <a:cs typeface="Times New Roman" panose="02020603050405020304" pitchFamily="18" charset="0"/>
              </a:rPr>
              <a:t>(p-value):</a:t>
            </a:r>
          </a:p>
          <a:p>
            <a:r>
              <a:rPr lang="en-US" sz="2000" dirty="0">
                <a:cs typeface="Times New Roman" panose="02020603050405020304" pitchFamily="18" charset="0"/>
              </a:rPr>
              <a:t>    : &gt; 0.05</a:t>
            </a:r>
          </a:p>
          <a:p>
            <a:r>
              <a:rPr lang="en-US" sz="2000" dirty="0">
                <a:cs typeface="Times New Roman" panose="02020603050405020304" pitchFamily="18" charset="0"/>
              </a:rPr>
              <a:t>+ : 0.01-0.05</a:t>
            </a:r>
          </a:p>
          <a:p>
            <a:r>
              <a:rPr lang="en-US" sz="2000" dirty="0">
                <a:cs typeface="Times New Roman" panose="02020603050405020304" pitchFamily="18" charset="0"/>
              </a:rPr>
              <a:t>++ : 0.001- 0.01</a:t>
            </a:r>
          </a:p>
          <a:p>
            <a:r>
              <a:rPr lang="en-US" sz="2000" dirty="0">
                <a:cs typeface="Times New Roman" panose="02020603050405020304" pitchFamily="18" charset="0"/>
              </a:rPr>
              <a:t>+++ :  &lt; 0.001</a:t>
            </a:r>
          </a:p>
        </p:txBody>
      </p:sp>
      <p:graphicFrame>
        <p:nvGraphicFramePr>
          <p:cNvPr id="7" name="Table 6">
            <a:extLst>
              <a:ext uri="{FF2B5EF4-FFF2-40B4-BE49-F238E27FC236}">
                <a16:creationId xmlns:a16="http://schemas.microsoft.com/office/drawing/2014/main" id="{9F1A8395-C440-2E70-24DC-1F4CE1A8A79D}"/>
              </a:ext>
            </a:extLst>
          </p:cNvPr>
          <p:cNvGraphicFramePr>
            <a:graphicFrameLocks noGrp="1"/>
          </p:cNvGraphicFramePr>
          <p:nvPr>
            <p:extLst>
              <p:ext uri="{D42A27DB-BD31-4B8C-83A1-F6EECF244321}">
                <p14:modId xmlns:p14="http://schemas.microsoft.com/office/powerpoint/2010/main" val="3557381133"/>
              </p:ext>
            </p:extLst>
          </p:nvPr>
        </p:nvGraphicFramePr>
        <p:xfrm>
          <a:off x="201596" y="1060477"/>
          <a:ext cx="9363745" cy="5556108"/>
        </p:xfrm>
        <a:graphic>
          <a:graphicData uri="http://schemas.openxmlformats.org/drawingml/2006/table">
            <a:tbl>
              <a:tblPr firstRow="1" firstCol="1" bandRow="1">
                <a:tableStyleId>{5C22544A-7EE6-4342-B048-85BDC9FD1C3A}</a:tableStyleId>
              </a:tblPr>
              <a:tblGrid>
                <a:gridCol w="4127271">
                  <a:extLst>
                    <a:ext uri="{9D8B030D-6E8A-4147-A177-3AD203B41FA5}">
                      <a16:colId xmlns:a16="http://schemas.microsoft.com/office/drawing/2014/main" val="862946904"/>
                    </a:ext>
                  </a:extLst>
                </a:gridCol>
                <a:gridCol w="1070510">
                  <a:extLst>
                    <a:ext uri="{9D8B030D-6E8A-4147-A177-3AD203B41FA5}">
                      <a16:colId xmlns:a16="http://schemas.microsoft.com/office/drawing/2014/main" val="720547013"/>
                    </a:ext>
                  </a:extLst>
                </a:gridCol>
                <a:gridCol w="1550063">
                  <a:extLst>
                    <a:ext uri="{9D8B030D-6E8A-4147-A177-3AD203B41FA5}">
                      <a16:colId xmlns:a16="http://schemas.microsoft.com/office/drawing/2014/main" val="3216527896"/>
                    </a:ext>
                  </a:extLst>
                </a:gridCol>
                <a:gridCol w="365760">
                  <a:extLst>
                    <a:ext uri="{9D8B030D-6E8A-4147-A177-3AD203B41FA5}">
                      <a16:colId xmlns:a16="http://schemas.microsoft.com/office/drawing/2014/main" val="329894191"/>
                    </a:ext>
                  </a:extLst>
                </a:gridCol>
                <a:gridCol w="2250141">
                  <a:extLst>
                    <a:ext uri="{9D8B030D-6E8A-4147-A177-3AD203B41FA5}">
                      <a16:colId xmlns:a16="http://schemas.microsoft.com/office/drawing/2014/main" val="2347129334"/>
                    </a:ext>
                  </a:extLst>
                </a:gridCol>
              </a:tblGrid>
              <a:tr h="253515">
                <a:tc rowSpan="3">
                  <a:txBody>
                    <a:bodyPr/>
                    <a:lstStyle/>
                    <a:p>
                      <a:pPr algn="l" fontAlgn="ctr"/>
                      <a:r>
                        <a:rPr lang="en-US" sz="2400" b="1" u="none" strike="noStrike" dirty="0">
                          <a:effectLst/>
                          <a:latin typeface="+mn-lt"/>
                        </a:rPr>
                        <a:t> </a:t>
                      </a:r>
                    </a:p>
                    <a:p>
                      <a:pPr algn="l" fontAlgn="ctr"/>
                      <a:r>
                        <a:rPr lang="en-US" sz="2400" b="1" u="none" strike="noStrike" dirty="0">
                          <a:effectLst/>
                          <a:latin typeface="+mn-lt"/>
                        </a:rPr>
                        <a:t>Variables</a:t>
                      </a:r>
                      <a:endParaRPr lang="en-US" sz="2400" b="1" i="0" u="none" strike="noStrike" dirty="0">
                        <a:solidFill>
                          <a:srgbClr val="000000"/>
                        </a:solidFill>
                        <a:effectLst/>
                        <a:latin typeface="+mn-lt"/>
                      </a:endParaRPr>
                    </a:p>
                  </a:txBody>
                  <a:tcPr marL="5809" marR="5809" marT="5809" marB="0" anchor="ctr"/>
                </a:tc>
                <a:tc gridSpan="2">
                  <a:txBody>
                    <a:bodyPr/>
                    <a:lstStyle/>
                    <a:p>
                      <a:pPr algn="ctr" fontAlgn="ctr"/>
                      <a:r>
                        <a:rPr lang="en-US" sz="2400" b="1" u="none" strike="noStrike" dirty="0">
                          <a:effectLst/>
                          <a:latin typeface="+mn-lt"/>
                        </a:rPr>
                        <a:t>Current Fuel Type Choice</a:t>
                      </a:r>
                      <a:endParaRPr lang="en-US" sz="2400" b="1" i="0" u="none" strike="noStrike" dirty="0">
                        <a:solidFill>
                          <a:srgbClr val="000000"/>
                        </a:solidFill>
                        <a:effectLst/>
                        <a:latin typeface="+mn-lt"/>
                      </a:endParaRPr>
                    </a:p>
                  </a:txBody>
                  <a:tcPr marL="5809" marR="5809" marT="5809" marB="0" anchor="ctr"/>
                </a:tc>
                <a:tc hMerge="1">
                  <a:txBody>
                    <a:bodyPr/>
                    <a:lstStyle/>
                    <a:p>
                      <a:endParaRPr lang="en-US"/>
                    </a:p>
                  </a:txBody>
                  <a:tcPr/>
                </a:tc>
                <a:tc rowSpan="2">
                  <a:txBody>
                    <a:bodyPr/>
                    <a:lstStyle/>
                    <a:p>
                      <a:pPr algn="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tc>
                <a:tc>
                  <a:txBody>
                    <a:bodyPr/>
                    <a:lstStyle/>
                    <a:p>
                      <a:pPr algn="ctr" fontAlgn="ctr"/>
                      <a:r>
                        <a:rPr lang="en-US" sz="2400" b="1" u="none" strike="noStrike" dirty="0">
                          <a:effectLst/>
                          <a:latin typeface="+mn-lt"/>
                        </a:rPr>
                        <a:t>Future Interest in AFV</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166217691"/>
                  </a:ext>
                </a:extLst>
              </a:tr>
              <a:tr h="245819">
                <a:tc vMerge="1">
                  <a:txBody>
                    <a:bodyPr/>
                    <a:lstStyle/>
                    <a:p>
                      <a:endParaRPr lang="en-US"/>
                    </a:p>
                  </a:txBody>
                  <a:tcPr/>
                </a:tc>
                <a:tc gridSpan="2">
                  <a:txBody>
                    <a:bodyPr/>
                    <a:lstStyle/>
                    <a:p>
                      <a:pPr algn="ctr" fontAlgn="ctr"/>
                      <a:r>
                        <a:rPr lang="en-US" sz="2400" b="0" u="none" strike="noStrike" dirty="0">
                          <a:solidFill>
                            <a:schemeClr val="bg1"/>
                          </a:solidFill>
                          <a:effectLst/>
                          <a:latin typeface="+mn-lt"/>
                        </a:rPr>
                        <a:t>(base: Conventional fuel, n=3172)</a:t>
                      </a:r>
                      <a:endParaRPr lang="en-US" sz="2400" b="0" i="0" u="none" strike="noStrike" dirty="0">
                        <a:solidFill>
                          <a:schemeClr val="bg1"/>
                        </a:solidFill>
                        <a:effectLst/>
                        <a:latin typeface="+mn-lt"/>
                      </a:endParaRPr>
                    </a:p>
                  </a:txBody>
                  <a:tcPr marL="5809" marR="5809" marT="5809" marB="0" anchor="ctr">
                    <a:solidFill>
                      <a:srgbClr val="4E81BD"/>
                    </a:solidFill>
                  </a:tcPr>
                </a:tc>
                <a:tc hMerge="1">
                  <a:txBody>
                    <a:bodyPr/>
                    <a:lstStyle/>
                    <a:p>
                      <a:endParaRPr lang="en-US"/>
                    </a:p>
                  </a:txBody>
                  <a:tcPr/>
                </a:tc>
                <a:tc vMerge="1">
                  <a:txBody>
                    <a:bodyPr/>
                    <a:lstStyle/>
                    <a:p>
                      <a:endParaRPr lang="en-US"/>
                    </a:p>
                  </a:txBody>
                  <a:tcPr/>
                </a:tc>
                <a:tc>
                  <a:txBody>
                    <a:bodyPr/>
                    <a:lstStyle/>
                    <a:p>
                      <a:pPr algn="ctr" fontAlgn="ctr"/>
                      <a:r>
                        <a:rPr lang="en-US" sz="2400" b="0" u="none" strike="noStrike" dirty="0">
                          <a:solidFill>
                            <a:schemeClr val="bg1"/>
                          </a:solidFill>
                          <a:effectLst/>
                          <a:latin typeface="+mn-lt"/>
                        </a:rPr>
                        <a:t>(base: no interest, n=1765 )</a:t>
                      </a:r>
                      <a:endParaRPr lang="en-US" sz="2400" b="0" i="0" u="none" strike="noStrike" dirty="0">
                        <a:solidFill>
                          <a:schemeClr val="bg1"/>
                        </a:solidFill>
                        <a:effectLst/>
                        <a:latin typeface="+mn-lt"/>
                      </a:endParaRPr>
                    </a:p>
                  </a:txBody>
                  <a:tcPr marL="5809" marR="5809" marT="5809" marB="0" anchor="ctr">
                    <a:solidFill>
                      <a:srgbClr val="4E81BD"/>
                    </a:solidFill>
                  </a:tcPr>
                </a:tc>
                <a:extLst>
                  <a:ext uri="{0D108BD9-81ED-4DB2-BD59-A6C34878D82A}">
                    <a16:rowId xmlns:a16="http://schemas.microsoft.com/office/drawing/2014/main" val="3029422131"/>
                  </a:ext>
                </a:extLst>
              </a:tr>
              <a:tr h="153920">
                <a:tc vMerge="1">
                  <a:txBody>
                    <a:bodyPr/>
                    <a:lstStyle/>
                    <a:p>
                      <a:pPr algn="l" fontAlgn="ctr"/>
                      <a:r>
                        <a:rPr lang="en-US" sz="1800" b="1" u="none" strike="noStrike" dirty="0">
                          <a:effectLst/>
                          <a:latin typeface="+mn-lt"/>
                        </a:rPr>
                        <a:t>Variables</a:t>
                      </a:r>
                      <a:endParaRPr lang="en-US" sz="1800" b="1" i="0" u="none" strike="noStrike" dirty="0">
                        <a:solidFill>
                          <a:srgbClr val="000000"/>
                        </a:solidFill>
                        <a:effectLst/>
                        <a:latin typeface="+mn-lt"/>
                      </a:endParaRPr>
                    </a:p>
                  </a:txBody>
                  <a:tcPr marL="5809" marR="5809" marT="5809" marB="0" anchor="ctr"/>
                </a:tc>
                <a:tc>
                  <a:txBody>
                    <a:bodyPr/>
                    <a:lstStyle/>
                    <a:p>
                      <a:pPr algn="ctr" fontAlgn="ctr"/>
                      <a:r>
                        <a:rPr lang="en-US" sz="2400" b="0" u="none" strike="noStrike" dirty="0">
                          <a:solidFill>
                            <a:schemeClr val="bg1"/>
                          </a:solidFill>
                          <a:effectLst/>
                          <a:latin typeface="+mn-lt"/>
                        </a:rPr>
                        <a:t>PHEV</a:t>
                      </a:r>
                    </a:p>
                    <a:p>
                      <a:pPr algn="ctr" fontAlgn="ctr"/>
                      <a:r>
                        <a:rPr lang="en-US" sz="2400" b="0" i="0" u="none" strike="noStrike" dirty="0">
                          <a:solidFill>
                            <a:schemeClr val="bg1"/>
                          </a:solidFill>
                          <a:effectLst/>
                          <a:latin typeface="+mn-lt"/>
                        </a:rPr>
                        <a:t>(n=47)</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BEV</a:t>
                      </a:r>
                    </a:p>
                    <a:p>
                      <a:pPr algn="ctr" fontAlgn="ctr"/>
                      <a:r>
                        <a:rPr lang="en-US" sz="2400" b="0" i="0" u="none" strike="noStrike" dirty="0">
                          <a:solidFill>
                            <a:schemeClr val="bg1"/>
                          </a:solidFill>
                          <a:effectLst/>
                          <a:latin typeface="+mn-lt"/>
                        </a:rPr>
                        <a:t>(n=41)</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Has interest</a:t>
                      </a:r>
                    </a:p>
                    <a:p>
                      <a:pPr algn="ctr" fontAlgn="ctr"/>
                      <a:r>
                        <a:rPr lang="en-US" sz="2400" b="0" i="0" u="none" strike="noStrike" dirty="0">
                          <a:solidFill>
                            <a:schemeClr val="bg1"/>
                          </a:solidFill>
                          <a:effectLst/>
                          <a:latin typeface="+mn-lt"/>
                        </a:rPr>
                        <a:t>(n=1495)</a:t>
                      </a:r>
                    </a:p>
                  </a:txBody>
                  <a:tcPr marL="5809" marR="5809" marT="5809" marB="0" anchor="ctr">
                    <a:solidFill>
                      <a:srgbClr val="4E81BD"/>
                    </a:solidFill>
                  </a:tcPr>
                </a:tc>
                <a:extLst>
                  <a:ext uri="{0D108BD9-81ED-4DB2-BD59-A6C34878D82A}">
                    <a16:rowId xmlns:a16="http://schemas.microsoft.com/office/drawing/2014/main" val="809692089"/>
                  </a:ext>
                </a:extLst>
              </a:tr>
              <a:tr h="153920">
                <a:tc>
                  <a:txBody>
                    <a:bodyPr/>
                    <a:lstStyle/>
                    <a:p>
                      <a:pPr algn="l" fontAlgn="ctr"/>
                      <a:r>
                        <a:rPr lang="en-US" sz="2400" b="1" u="none" strike="noStrike" dirty="0">
                          <a:effectLst/>
                          <a:latin typeface="+mn-lt"/>
                        </a:rPr>
                        <a:t>Socio-demographics</a:t>
                      </a:r>
                      <a:endParaRPr lang="en-US" sz="2400" b="1" i="0" u="none" strike="noStrike" dirty="0">
                        <a:solidFill>
                          <a:srgbClr val="000000"/>
                        </a:solidFill>
                        <a:effectLst/>
                        <a:latin typeface="+mn-lt"/>
                      </a:endParaRPr>
                    </a:p>
                  </a:txBody>
                  <a:tcPr marL="5809" marR="5809" marT="5809" marB="0" anchor="ctr"/>
                </a:tc>
                <a:tc>
                  <a:txBody>
                    <a:bodyPr/>
                    <a:lstStyle/>
                    <a:p>
                      <a:pPr algn="l" fontAlgn="b"/>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b"/>
                </a:tc>
                <a:tc>
                  <a:txBody>
                    <a:bodyPr/>
                    <a:lstStyle/>
                    <a:p>
                      <a:pPr algn="l" fontAlgn="b"/>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b"/>
                </a:tc>
                <a:tc>
                  <a:txBody>
                    <a:bodyPr/>
                    <a:lstStyle/>
                    <a:p>
                      <a:pPr algn="r" fontAlgn="ctr"/>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ctr"/>
                </a:tc>
                <a:tc>
                  <a:txBody>
                    <a:bodyPr/>
                    <a:lstStyle/>
                    <a:p>
                      <a:pPr algn="l" fontAlgn="b"/>
                      <a:r>
                        <a:rPr lang="en-US" sz="2400" b="1" u="none" strike="noStrike" dirty="0">
                          <a:effectLst/>
                          <a:latin typeface="+mn-lt"/>
                        </a:rPr>
                        <a:t> </a:t>
                      </a:r>
                      <a:endParaRPr lang="en-US" sz="2400" b="1" i="0" u="none" strike="noStrike" dirty="0">
                        <a:solidFill>
                          <a:srgbClr val="000000"/>
                        </a:solidFill>
                        <a:effectLst/>
                        <a:latin typeface="+mn-lt"/>
                      </a:endParaRPr>
                    </a:p>
                  </a:txBody>
                  <a:tcPr marL="5809" marR="5809" marT="5809" marB="0" anchor="b"/>
                </a:tc>
                <a:extLst>
                  <a:ext uri="{0D108BD9-81ED-4DB2-BD59-A6C34878D82A}">
                    <a16:rowId xmlns:a16="http://schemas.microsoft.com/office/drawing/2014/main" val="1821462117"/>
                  </a:ext>
                </a:extLst>
              </a:tr>
              <a:tr h="144865">
                <a:tc>
                  <a:txBody>
                    <a:bodyPr/>
                    <a:lstStyle/>
                    <a:p>
                      <a:pPr algn="l" fontAlgn="ctr"/>
                      <a:r>
                        <a:rPr lang="en-US" sz="2400" b="0" u="none" strike="noStrike" dirty="0">
                          <a:effectLst/>
                          <a:latin typeface="+mn-lt"/>
                        </a:rPr>
                        <a:t>    Middle-age (vs. younger-age)</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2602606589"/>
                  </a:ext>
                </a:extLst>
              </a:tr>
              <a:tr h="144865">
                <a:tc>
                  <a:txBody>
                    <a:bodyPr/>
                    <a:lstStyle/>
                    <a:p>
                      <a:pPr algn="l" fontAlgn="ctr"/>
                      <a:r>
                        <a:rPr lang="en-US" sz="2400" b="0" u="none" strike="noStrike" dirty="0">
                          <a:effectLst/>
                          <a:latin typeface="+mn-lt"/>
                        </a:rPr>
                        <a:t>    White (vs. non-White)</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515001048"/>
                  </a:ext>
                </a:extLst>
              </a:tr>
              <a:tr h="144865">
                <a:tc>
                  <a:txBody>
                    <a:bodyPr/>
                    <a:lstStyle/>
                    <a:p>
                      <a:pPr algn="l" fontAlgn="ctr"/>
                      <a:r>
                        <a:rPr lang="en-US" sz="2400" b="0" u="none" strike="noStrike" dirty="0">
                          <a:effectLst/>
                          <a:latin typeface="+mn-lt"/>
                        </a:rPr>
                        <a:t>    Male (vs. female)</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1676273286"/>
                  </a:ext>
                </a:extLst>
              </a:tr>
              <a:tr h="144865">
                <a:tc>
                  <a:txBody>
                    <a:bodyPr/>
                    <a:lstStyle/>
                    <a:p>
                      <a:pPr algn="l" fontAlgn="ctr"/>
                      <a:r>
                        <a:rPr lang="en-US" sz="2400" b="0" u="none" strike="noStrike" dirty="0">
                          <a:effectLst/>
                          <a:latin typeface="+mn-lt"/>
                        </a:rPr>
                        <a:t>    Student (vs. non-student)</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2539628427"/>
                  </a:ext>
                </a:extLst>
              </a:tr>
              <a:tr h="144865">
                <a:tc>
                  <a:txBody>
                    <a:bodyPr/>
                    <a:lstStyle/>
                    <a:p>
                      <a:pPr algn="l" fontAlgn="ctr"/>
                      <a:r>
                        <a:rPr lang="en-US" sz="2400" b="0" u="none" strike="noStrike" dirty="0">
                          <a:effectLst/>
                          <a:latin typeface="+mn-lt"/>
                        </a:rPr>
                        <a:t>    Bachelor (vs. below bachelor)</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1618984033"/>
                  </a:ext>
                </a:extLst>
              </a:tr>
              <a:tr h="144865">
                <a:tc>
                  <a:txBody>
                    <a:bodyPr/>
                    <a:lstStyle/>
                    <a:p>
                      <a:pPr algn="l" fontAlgn="ctr"/>
                      <a:r>
                        <a:rPr lang="en-US" sz="2400" b="0" u="none" strike="noStrike" dirty="0">
                          <a:effectLst/>
                          <a:latin typeface="+mn-lt"/>
                        </a:rPr>
                        <a:t>    Household size</a:t>
                      </a:r>
                      <a:endParaRPr lang="en-US" sz="2400" b="0"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927527041"/>
                  </a:ext>
                </a:extLst>
              </a:tr>
              <a:tr h="144865">
                <a:tc>
                  <a:txBody>
                    <a:bodyPr/>
                    <a:lstStyle/>
                    <a:p>
                      <a:pPr algn="l" fontAlgn="ctr"/>
                      <a:r>
                        <a:rPr lang="en-US" sz="2400" b="0" u="none" strike="noStrike" dirty="0">
                          <a:effectLst/>
                          <a:latin typeface="+mn-lt"/>
                        </a:rPr>
                        <a:t>    Median-income (vs. low)</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2198822506"/>
                  </a:ext>
                </a:extLst>
              </a:tr>
              <a:tr h="144865">
                <a:tc>
                  <a:txBody>
                    <a:bodyPr/>
                    <a:lstStyle/>
                    <a:p>
                      <a:pPr algn="l" fontAlgn="ctr"/>
                      <a:r>
                        <a:rPr lang="en-US" sz="2400" b="0" u="none" strike="noStrike" dirty="0">
                          <a:effectLst/>
                          <a:latin typeface="+mn-lt"/>
                        </a:rPr>
                        <a:t>    High-income (vs. low-income)</a:t>
                      </a:r>
                      <a:endParaRPr lang="en-US" sz="2400" b="0"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755281826"/>
                  </a:ext>
                </a:extLst>
              </a:tr>
            </a:tbl>
          </a:graphicData>
        </a:graphic>
      </p:graphicFrame>
    </p:spTree>
    <p:extLst>
      <p:ext uri="{BB962C8B-B14F-4D97-AF65-F5344CB8AC3E}">
        <p14:creationId xmlns:p14="http://schemas.microsoft.com/office/powerpoint/2010/main" val="14572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361"/>
                </a:solidFill>
              </a:rPr>
              <a:t>How factors impact current choice and interest in the future?  </a:t>
            </a:r>
          </a:p>
        </p:txBody>
      </p:sp>
      <p:sp>
        <p:nvSpPr>
          <p:cNvPr id="4" name="Slide Number Placeholder 3"/>
          <p:cNvSpPr>
            <a:spLocks noGrp="1"/>
          </p:cNvSpPr>
          <p:nvPr>
            <p:ph type="sldNum" sz="quarter" idx="4"/>
          </p:nvPr>
        </p:nvSpPr>
        <p:spPr>
          <a:xfrm>
            <a:off x="4542972" y="6433240"/>
            <a:ext cx="2844800" cy="365125"/>
          </a:xfrm>
        </p:spPr>
        <p:txBody>
          <a:bodyPr/>
          <a:lstStyle/>
          <a:p>
            <a:fld id="{EB0A065D-0E2D-428D-BFEE-3171D759F948}" type="slidenum">
              <a:rPr lang="en-US" smtClean="0"/>
              <a:pPr/>
              <a:t>16</a:t>
            </a:fld>
            <a:endParaRPr lang="en-US" dirty="0"/>
          </a:p>
        </p:txBody>
      </p:sp>
      <p:sp>
        <p:nvSpPr>
          <p:cNvPr id="6" name="TextBox 5">
            <a:extLst>
              <a:ext uri="{FF2B5EF4-FFF2-40B4-BE49-F238E27FC236}">
                <a16:creationId xmlns:a16="http://schemas.microsoft.com/office/drawing/2014/main" id="{3582423C-E310-FF4D-9C3F-B31C835A0BD0}"/>
              </a:ext>
            </a:extLst>
          </p:cNvPr>
          <p:cNvSpPr txBox="1"/>
          <p:nvPr/>
        </p:nvSpPr>
        <p:spPr>
          <a:xfrm>
            <a:off x="5477692" y="3025830"/>
            <a:ext cx="65" cy="276999"/>
          </a:xfrm>
          <a:prstGeom prst="rect">
            <a:avLst/>
          </a:prstGeom>
          <a:noFill/>
        </p:spPr>
        <p:txBody>
          <a:bodyPr wrap="none" lIns="0" tIns="0" rIns="0" bIns="0" rtlCol="0">
            <a:spAutoFit/>
          </a:bodyPr>
          <a:lstStyle/>
          <a:p>
            <a:endParaRPr lang="en-US" dirty="0"/>
          </a:p>
        </p:txBody>
      </p:sp>
      <p:sp>
        <p:nvSpPr>
          <p:cNvPr id="22" name="Content Placeholder 4">
            <a:extLst>
              <a:ext uri="{FF2B5EF4-FFF2-40B4-BE49-F238E27FC236}">
                <a16:creationId xmlns:a16="http://schemas.microsoft.com/office/drawing/2014/main" id="{FC614369-8C95-4043-8FE0-1A0155C35440}"/>
              </a:ext>
            </a:extLst>
          </p:cNvPr>
          <p:cNvSpPr txBox="1">
            <a:spLocks/>
          </p:cNvSpPr>
          <p:nvPr/>
        </p:nvSpPr>
        <p:spPr>
          <a:xfrm>
            <a:off x="147899" y="1106298"/>
            <a:ext cx="3754629" cy="54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dirty="0">
              <a:solidFill>
                <a:srgbClr val="CC9900"/>
              </a:solidFill>
            </a:endParaRPr>
          </a:p>
        </p:txBody>
      </p:sp>
      <p:sp>
        <p:nvSpPr>
          <p:cNvPr id="3" name="Rectangle 2">
            <a:extLst>
              <a:ext uri="{FF2B5EF4-FFF2-40B4-BE49-F238E27FC236}">
                <a16:creationId xmlns:a16="http://schemas.microsoft.com/office/drawing/2014/main" id="{D346DD78-D786-1A45-992D-4CD85C6B6F91}"/>
              </a:ext>
            </a:extLst>
          </p:cNvPr>
          <p:cNvSpPr/>
          <p:nvPr/>
        </p:nvSpPr>
        <p:spPr>
          <a:xfrm>
            <a:off x="8068235" y="2635624"/>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51644DC-FAE1-534C-99C3-FF233C1A3F54}"/>
              </a:ext>
            </a:extLst>
          </p:cNvPr>
          <p:cNvSpPr/>
          <p:nvPr/>
        </p:nvSpPr>
        <p:spPr>
          <a:xfrm>
            <a:off x="8068235" y="3406163"/>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1E63CD-54F8-A148-A8B9-581BFC94C78F}"/>
              </a:ext>
            </a:extLst>
          </p:cNvPr>
          <p:cNvSpPr/>
          <p:nvPr/>
        </p:nvSpPr>
        <p:spPr>
          <a:xfrm>
            <a:off x="9403976" y="2912890"/>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7CC96B-7BE3-0940-8666-510AC9D4C2D6}"/>
              </a:ext>
            </a:extLst>
          </p:cNvPr>
          <p:cNvSpPr/>
          <p:nvPr/>
        </p:nvSpPr>
        <p:spPr>
          <a:xfrm>
            <a:off x="11721335" y="2894961"/>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0493AE-979C-604A-8598-437AF8AB4E2E}"/>
              </a:ext>
            </a:extLst>
          </p:cNvPr>
          <p:cNvSpPr/>
          <p:nvPr/>
        </p:nvSpPr>
        <p:spPr>
          <a:xfrm>
            <a:off x="7817224" y="4524342"/>
            <a:ext cx="4182017"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209B49-0DED-D048-98C7-F34BE2CF6647}"/>
              </a:ext>
            </a:extLst>
          </p:cNvPr>
          <p:cNvSpPr/>
          <p:nvPr/>
        </p:nvSpPr>
        <p:spPr>
          <a:xfrm>
            <a:off x="7933765" y="4013217"/>
            <a:ext cx="4182017" cy="163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1093E1-6F89-E046-B33E-502818301BF8}"/>
              </a:ext>
            </a:extLst>
          </p:cNvPr>
          <p:cNvSpPr/>
          <p:nvPr/>
        </p:nvSpPr>
        <p:spPr>
          <a:xfrm>
            <a:off x="7933765" y="5633769"/>
            <a:ext cx="4182017"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5FAC4EE-6B0E-334A-9B93-6F47722F79FA}"/>
              </a:ext>
            </a:extLst>
          </p:cNvPr>
          <p:cNvSpPr/>
          <p:nvPr/>
        </p:nvSpPr>
        <p:spPr>
          <a:xfrm>
            <a:off x="9108142" y="5353896"/>
            <a:ext cx="2891100"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9B753FF-C269-9842-974F-DCBE09B0DC67}"/>
              </a:ext>
            </a:extLst>
          </p:cNvPr>
          <p:cNvSpPr txBox="1"/>
          <p:nvPr/>
        </p:nvSpPr>
        <p:spPr>
          <a:xfrm>
            <a:off x="9636880" y="3155185"/>
            <a:ext cx="3525263" cy="3170099"/>
          </a:xfrm>
          <a:prstGeom prst="rect">
            <a:avLst/>
          </a:prstGeom>
          <a:noFill/>
        </p:spPr>
        <p:txBody>
          <a:bodyPr wrap="square" rtlCol="0">
            <a:spAutoFit/>
          </a:bodyPr>
          <a:lstStyle/>
          <a:p>
            <a:r>
              <a:rPr lang="en-US" sz="2000" dirty="0">
                <a:cs typeface="Times New Roman" panose="02020603050405020304" pitchFamily="18" charset="0"/>
              </a:rPr>
              <a:t>Direction of association:</a:t>
            </a:r>
          </a:p>
          <a:p>
            <a:r>
              <a:rPr lang="en-US" sz="2000" dirty="0">
                <a:cs typeface="Times New Roman" panose="02020603050405020304" pitchFamily="18" charset="0"/>
              </a:rPr>
              <a:t>+ : positive </a:t>
            </a:r>
          </a:p>
          <a:p>
            <a:r>
              <a:rPr lang="en-US" sz="2000" dirty="0">
                <a:cs typeface="Times New Roman" panose="02020603050405020304" pitchFamily="18" charset="0"/>
              </a:rPr>
              <a:t>-  :  negative</a:t>
            </a:r>
          </a:p>
          <a:p>
            <a:endParaRPr lang="en-US" sz="2000" dirty="0">
              <a:cs typeface="Times New Roman" panose="02020603050405020304" pitchFamily="18" charset="0"/>
            </a:endParaRPr>
          </a:p>
          <a:p>
            <a:r>
              <a:rPr lang="en-US" sz="2000" dirty="0">
                <a:cs typeface="Times New Roman" panose="02020603050405020304" pitchFamily="18" charset="0"/>
              </a:rPr>
              <a:t>Level of significance</a:t>
            </a:r>
          </a:p>
          <a:p>
            <a:r>
              <a:rPr lang="en-US" sz="2000" dirty="0">
                <a:cs typeface="Times New Roman" panose="02020603050405020304" pitchFamily="18" charset="0"/>
              </a:rPr>
              <a:t>(p-value):</a:t>
            </a:r>
          </a:p>
          <a:p>
            <a:r>
              <a:rPr lang="en-US" sz="2000" dirty="0">
                <a:cs typeface="Times New Roman" panose="02020603050405020304" pitchFamily="18" charset="0"/>
              </a:rPr>
              <a:t>    : &gt; 0.05</a:t>
            </a:r>
          </a:p>
          <a:p>
            <a:r>
              <a:rPr lang="en-US" sz="2000" dirty="0">
                <a:cs typeface="Times New Roman" panose="02020603050405020304" pitchFamily="18" charset="0"/>
              </a:rPr>
              <a:t>+ : 0.01-0.05</a:t>
            </a:r>
          </a:p>
          <a:p>
            <a:r>
              <a:rPr lang="en-US" sz="2000" dirty="0">
                <a:cs typeface="Times New Roman" panose="02020603050405020304" pitchFamily="18" charset="0"/>
              </a:rPr>
              <a:t>++ : 0.001- 0.01</a:t>
            </a:r>
          </a:p>
          <a:p>
            <a:r>
              <a:rPr lang="en-US" sz="2000" dirty="0">
                <a:cs typeface="Times New Roman" panose="02020603050405020304" pitchFamily="18" charset="0"/>
              </a:rPr>
              <a:t>+++ :  &lt; 0.001</a:t>
            </a:r>
          </a:p>
        </p:txBody>
      </p:sp>
      <p:graphicFrame>
        <p:nvGraphicFramePr>
          <p:cNvPr id="7" name="Table 6">
            <a:extLst>
              <a:ext uri="{FF2B5EF4-FFF2-40B4-BE49-F238E27FC236}">
                <a16:creationId xmlns:a16="http://schemas.microsoft.com/office/drawing/2014/main" id="{9F1A8395-C440-2E70-24DC-1F4CE1A8A79D}"/>
              </a:ext>
            </a:extLst>
          </p:cNvPr>
          <p:cNvGraphicFramePr>
            <a:graphicFrameLocks noGrp="1"/>
          </p:cNvGraphicFramePr>
          <p:nvPr>
            <p:extLst>
              <p:ext uri="{D42A27DB-BD31-4B8C-83A1-F6EECF244321}">
                <p14:modId xmlns:p14="http://schemas.microsoft.com/office/powerpoint/2010/main" val="2072365536"/>
              </p:ext>
            </p:extLst>
          </p:nvPr>
        </p:nvGraphicFramePr>
        <p:xfrm>
          <a:off x="201596" y="1060477"/>
          <a:ext cx="9363745" cy="4441401"/>
        </p:xfrm>
        <a:graphic>
          <a:graphicData uri="http://schemas.openxmlformats.org/drawingml/2006/table">
            <a:tbl>
              <a:tblPr firstRow="1" firstCol="1" bandRow="1">
                <a:tableStyleId>{5C22544A-7EE6-4342-B048-85BDC9FD1C3A}</a:tableStyleId>
              </a:tblPr>
              <a:tblGrid>
                <a:gridCol w="4127271">
                  <a:extLst>
                    <a:ext uri="{9D8B030D-6E8A-4147-A177-3AD203B41FA5}">
                      <a16:colId xmlns:a16="http://schemas.microsoft.com/office/drawing/2014/main" val="862946904"/>
                    </a:ext>
                  </a:extLst>
                </a:gridCol>
                <a:gridCol w="1070510">
                  <a:extLst>
                    <a:ext uri="{9D8B030D-6E8A-4147-A177-3AD203B41FA5}">
                      <a16:colId xmlns:a16="http://schemas.microsoft.com/office/drawing/2014/main" val="720547013"/>
                    </a:ext>
                  </a:extLst>
                </a:gridCol>
                <a:gridCol w="1550063">
                  <a:extLst>
                    <a:ext uri="{9D8B030D-6E8A-4147-A177-3AD203B41FA5}">
                      <a16:colId xmlns:a16="http://schemas.microsoft.com/office/drawing/2014/main" val="3216527896"/>
                    </a:ext>
                  </a:extLst>
                </a:gridCol>
                <a:gridCol w="365760">
                  <a:extLst>
                    <a:ext uri="{9D8B030D-6E8A-4147-A177-3AD203B41FA5}">
                      <a16:colId xmlns:a16="http://schemas.microsoft.com/office/drawing/2014/main" val="329894191"/>
                    </a:ext>
                  </a:extLst>
                </a:gridCol>
                <a:gridCol w="2250141">
                  <a:extLst>
                    <a:ext uri="{9D8B030D-6E8A-4147-A177-3AD203B41FA5}">
                      <a16:colId xmlns:a16="http://schemas.microsoft.com/office/drawing/2014/main" val="2347129334"/>
                    </a:ext>
                  </a:extLst>
                </a:gridCol>
              </a:tblGrid>
              <a:tr h="253515">
                <a:tc rowSpan="3">
                  <a:txBody>
                    <a:bodyPr/>
                    <a:lstStyle/>
                    <a:p>
                      <a:pPr algn="l" fontAlgn="ctr"/>
                      <a:r>
                        <a:rPr lang="en-US" sz="2400" b="1" u="none" strike="noStrike" dirty="0">
                          <a:effectLst/>
                          <a:latin typeface="+mn-lt"/>
                        </a:rPr>
                        <a:t> </a:t>
                      </a:r>
                    </a:p>
                    <a:p>
                      <a:pPr algn="l" fontAlgn="ctr"/>
                      <a:r>
                        <a:rPr lang="en-US" sz="2400" b="1" u="none" strike="noStrike" dirty="0">
                          <a:effectLst/>
                          <a:latin typeface="+mn-lt"/>
                        </a:rPr>
                        <a:t>Variables</a:t>
                      </a:r>
                      <a:endParaRPr lang="en-US" sz="2400" b="1" i="0" u="none" strike="noStrike" dirty="0">
                        <a:solidFill>
                          <a:srgbClr val="000000"/>
                        </a:solidFill>
                        <a:effectLst/>
                        <a:latin typeface="+mn-lt"/>
                      </a:endParaRPr>
                    </a:p>
                  </a:txBody>
                  <a:tcPr marL="5809" marR="5809" marT="5809" marB="0" anchor="ctr"/>
                </a:tc>
                <a:tc gridSpan="2">
                  <a:txBody>
                    <a:bodyPr/>
                    <a:lstStyle/>
                    <a:p>
                      <a:pPr algn="ctr" fontAlgn="ctr"/>
                      <a:r>
                        <a:rPr lang="en-US" sz="2400" b="1" u="none" strike="noStrike" dirty="0">
                          <a:effectLst/>
                          <a:latin typeface="+mn-lt"/>
                        </a:rPr>
                        <a:t>Current Fuel Type Choice</a:t>
                      </a:r>
                      <a:endParaRPr lang="en-US" sz="2400" b="1" i="0" u="none" strike="noStrike" dirty="0">
                        <a:solidFill>
                          <a:srgbClr val="000000"/>
                        </a:solidFill>
                        <a:effectLst/>
                        <a:latin typeface="+mn-lt"/>
                      </a:endParaRPr>
                    </a:p>
                  </a:txBody>
                  <a:tcPr marL="5809" marR="5809" marT="5809" marB="0" anchor="ctr"/>
                </a:tc>
                <a:tc hMerge="1">
                  <a:txBody>
                    <a:bodyPr/>
                    <a:lstStyle/>
                    <a:p>
                      <a:endParaRPr lang="en-US"/>
                    </a:p>
                  </a:txBody>
                  <a:tcPr/>
                </a:tc>
                <a:tc rowSpan="2">
                  <a:txBody>
                    <a:bodyPr/>
                    <a:lstStyle/>
                    <a:p>
                      <a:pPr algn="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tc>
                <a:tc>
                  <a:txBody>
                    <a:bodyPr/>
                    <a:lstStyle/>
                    <a:p>
                      <a:pPr algn="ctr" fontAlgn="ctr"/>
                      <a:r>
                        <a:rPr lang="en-US" sz="2400" b="1" u="none" strike="noStrike" dirty="0">
                          <a:effectLst/>
                          <a:latin typeface="+mn-lt"/>
                        </a:rPr>
                        <a:t>Future Interest in AFV</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166217691"/>
                  </a:ext>
                </a:extLst>
              </a:tr>
              <a:tr h="245819">
                <a:tc vMerge="1">
                  <a:txBody>
                    <a:bodyPr/>
                    <a:lstStyle/>
                    <a:p>
                      <a:endParaRPr lang="en-US"/>
                    </a:p>
                  </a:txBody>
                  <a:tcPr/>
                </a:tc>
                <a:tc gridSpan="2">
                  <a:txBody>
                    <a:bodyPr/>
                    <a:lstStyle/>
                    <a:p>
                      <a:pPr algn="ctr" fontAlgn="ctr"/>
                      <a:r>
                        <a:rPr lang="en-US" sz="2400" b="0" u="none" strike="noStrike" dirty="0">
                          <a:solidFill>
                            <a:schemeClr val="bg1"/>
                          </a:solidFill>
                          <a:effectLst/>
                          <a:latin typeface="+mn-lt"/>
                        </a:rPr>
                        <a:t>(base: Conventional fuel, n=3172)</a:t>
                      </a:r>
                      <a:endParaRPr lang="en-US" sz="2400" b="0" i="0" u="none" strike="noStrike" dirty="0">
                        <a:solidFill>
                          <a:schemeClr val="bg1"/>
                        </a:solidFill>
                        <a:effectLst/>
                        <a:latin typeface="+mn-lt"/>
                      </a:endParaRPr>
                    </a:p>
                  </a:txBody>
                  <a:tcPr marL="5809" marR="5809" marT="5809" marB="0" anchor="ctr">
                    <a:solidFill>
                      <a:srgbClr val="4E81BD"/>
                    </a:solidFill>
                  </a:tcPr>
                </a:tc>
                <a:tc hMerge="1">
                  <a:txBody>
                    <a:bodyPr/>
                    <a:lstStyle/>
                    <a:p>
                      <a:endParaRPr lang="en-US"/>
                    </a:p>
                  </a:txBody>
                  <a:tcPr/>
                </a:tc>
                <a:tc vMerge="1">
                  <a:txBody>
                    <a:bodyPr/>
                    <a:lstStyle/>
                    <a:p>
                      <a:endParaRPr lang="en-US"/>
                    </a:p>
                  </a:txBody>
                  <a:tcPr/>
                </a:tc>
                <a:tc>
                  <a:txBody>
                    <a:bodyPr/>
                    <a:lstStyle/>
                    <a:p>
                      <a:pPr algn="ctr" fontAlgn="ctr"/>
                      <a:r>
                        <a:rPr lang="en-US" sz="2400" b="0" u="none" strike="noStrike" dirty="0">
                          <a:solidFill>
                            <a:schemeClr val="bg1"/>
                          </a:solidFill>
                          <a:effectLst/>
                          <a:latin typeface="+mn-lt"/>
                        </a:rPr>
                        <a:t>(base: no interest, n=1765 )</a:t>
                      </a:r>
                      <a:endParaRPr lang="en-US" sz="2400" b="0" i="0" u="none" strike="noStrike" dirty="0">
                        <a:solidFill>
                          <a:schemeClr val="bg1"/>
                        </a:solidFill>
                        <a:effectLst/>
                        <a:latin typeface="+mn-lt"/>
                      </a:endParaRPr>
                    </a:p>
                  </a:txBody>
                  <a:tcPr marL="5809" marR="5809" marT="5809" marB="0" anchor="ctr">
                    <a:solidFill>
                      <a:srgbClr val="4E81BD"/>
                    </a:solidFill>
                  </a:tcPr>
                </a:tc>
                <a:extLst>
                  <a:ext uri="{0D108BD9-81ED-4DB2-BD59-A6C34878D82A}">
                    <a16:rowId xmlns:a16="http://schemas.microsoft.com/office/drawing/2014/main" val="3029422131"/>
                  </a:ext>
                </a:extLst>
              </a:tr>
              <a:tr h="153920">
                <a:tc vMerge="1">
                  <a:txBody>
                    <a:bodyPr/>
                    <a:lstStyle/>
                    <a:p>
                      <a:pPr algn="l" fontAlgn="ctr"/>
                      <a:r>
                        <a:rPr lang="en-US" sz="1800" b="1" u="none" strike="noStrike" dirty="0">
                          <a:effectLst/>
                          <a:latin typeface="+mn-lt"/>
                        </a:rPr>
                        <a:t>Variables</a:t>
                      </a:r>
                      <a:endParaRPr lang="en-US" sz="1800" b="1" i="0" u="none" strike="noStrike" dirty="0">
                        <a:solidFill>
                          <a:srgbClr val="000000"/>
                        </a:solidFill>
                        <a:effectLst/>
                        <a:latin typeface="+mn-lt"/>
                      </a:endParaRPr>
                    </a:p>
                  </a:txBody>
                  <a:tcPr marL="5809" marR="5809" marT="5809" marB="0" anchor="ctr"/>
                </a:tc>
                <a:tc>
                  <a:txBody>
                    <a:bodyPr/>
                    <a:lstStyle/>
                    <a:p>
                      <a:pPr algn="ctr" fontAlgn="ctr"/>
                      <a:r>
                        <a:rPr lang="en-US" sz="2400" b="0" u="none" strike="noStrike" dirty="0">
                          <a:solidFill>
                            <a:schemeClr val="bg1"/>
                          </a:solidFill>
                          <a:effectLst/>
                          <a:latin typeface="+mn-lt"/>
                        </a:rPr>
                        <a:t>PHEV</a:t>
                      </a:r>
                    </a:p>
                    <a:p>
                      <a:pPr algn="ctr" fontAlgn="ctr"/>
                      <a:r>
                        <a:rPr lang="en-US" sz="2400" b="0" i="0" u="none" strike="noStrike" dirty="0">
                          <a:solidFill>
                            <a:schemeClr val="bg1"/>
                          </a:solidFill>
                          <a:effectLst/>
                          <a:latin typeface="+mn-lt"/>
                        </a:rPr>
                        <a:t>(n=47)</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BEV</a:t>
                      </a:r>
                    </a:p>
                    <a:p>
                      <a:pPr algn="ctr" fontAlgn="ctr"/>
                      <a:r>
                        <a:rPr lang="en-US" sz="2400" b="0" i="0" u="none" strike="noStrike" dirty="0">
                          <a:solidFill>
                            <a:schemeClr val="bg1"/>
                          </a:solidFill>
                          <a:effectLst/>
                          <a:latin typeface="+mn-lt"/>
                        </a:rPr>
                        <a:t>(n=41)</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Has interest</a:t>
                      </a:r>
                    </a:p>
                    <a:p>
                      <a:pPr algn="ctr" fontAlgn="ctr"/>
                      <a:r>
                        <a:rPr lang="en-US" sz="2400" b="0" i="0" u="none" strike="noStrike" dirty="0">
                          <a:solidFill>
                            <a:schemeClr val="bg1"/>
                          </a:solidFill>
                          <a:effectLst/>
                          <a:latin typeface="+mn-lt"/>
                        </a:rPr>
                        <a:t>(n=1495)</a:t>
                      </a:r>
                    </a:p>
                  </a:txBody>
                  <a:tcPr marL="5809" marR="5809" marT="5809" marB="0" anchor="ctr">
                    <a:solidFill>
                      <a:srgbClr val="4E81BD"/>
                    </a:solidFill>
                  </a:tcPr>
                </a:tc>
                <a:extLst>
                  <a:ext uri="{0D108BD9-81ED-4DB2-BD59-A6C34878D82A}">
                    <a16:rowId xmlns:a16="http://schemas.microsoft.com/office/drawing/2014/main" val="809692089"/>
                  </a:ext>
                </a:extLst>
              </a:tr>
              <a:tr h="153920">
                <a:tc>
                  <a:txBody>
                    <a:bodyPr/>
                    <a:lstStyle/>
                    <a:p>
                      <a:pPr algn="l" fontAlgn="ctr"/>
                      <a:r>
                        <a:rPr lang="en-US" sz="2400" u="none" strike="noStrike" dirty="0">
                          <a:effectLst/>
                        </a:rPr>
                        <a:t>Residential Characteristics</a:t>
                      </a: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5809" marR="5809" marT="5809"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5809" marR="5809" marT="5809" marB="0" anchor="b"/>
                </a:tc>
                <a:tc>
                  <a:txBody>
                    <a:bodyPr/>
                    <a:lstStyle/>
                    <a:p>
                      <a:pPr algn="r" fontAlgn="ctr"/>
                      <a:r>
                        <a:rPr lang="en-US" sz="2400" b="1" u="none" strike="noStrike" dirty="0">
                          <a:effectLst/>
                        </a:rPr>
                        <a:t> </a:t>
                      </a: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5809" marR="5809" marT="5809" marB="0" anchor="b"/>
                </a:tc>
                <a:extLst>
                  <a:ext uri="{0D108BD9-81ED-4DB2-BD59-A6C34878D82A}">
                    <a16:rowId xmlns:a16="http://schemas.microsoft.com/office/drawing/2014/main" val="1821462117"/>
                  </a:ext>
                </a:extLst>
              </a:tr>
              <a:tr h="144865">
                <a:tc>
                  <a:txBody>
                    <a:bodyPr/>
                    <a:lstStyle/>
                    <a:p>
                      <a:pPr algn="l" fontAlgn="ctr"/>
                      <a:r>
                        <a:rPr lang="en-US" sz="2400" b="0" u="none" strike="noStrike" dirty="0">
                          <a:effectLst/>
                        </a:rPr>
                        <a:t>    Stand-alone house (vs. apt.)</a:t>
                      </a:r>
                      <a:endParaRPr lang="en-US" sz="2400" b="0"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r>
                        <a:rPr lang="en-US" sz="2400" b="1" u="none" strike="noStrike" dirty="0">
                          <a:effectLst/>
                        </a:rPr>
                        <a:t>+</a:t>
                      </a: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5809" marR="5809" marT="5809" marB="0" anchor="b"/>
                </a:tc>
                <a:tc>
                  <a:txBody>
                    <a:bodyPr/>
                    <a:lstStyle/>
                    <a:p>
                      <a:pPr algn="r" fontAlgn="ct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5809" marR="5809" marT="5809" marB="0" anchor="b"/>
                </a:tc>
                <a:extLst>
                  <a:ext uri="{0D108BD9-81ED-4DB2-BD59-A6C34878D82A}">
                    <a16:rowId xmlns:a16="http://schemas.microsoft.com/office/drawing/2014/main" val="515001048"/>
                  </a:ext>
                </a:extLst>
              </a:tr>
              <a:tr h="144865">
                <a:tc>
                  <a:txBody>
                    <a:bodyPr/>
                    <a:lstStyle/>
                    <a:p>
                      <a:pPr algn="l" fontAlgn="ctr"/>
                      <a:r>
                        <a:rPr lang="en-US" sz="2400" b="0" u="none" strike="noStrike" dirty="0">
                          <a:effectLst/>
                        </a:rPr>
                        <a:t>    Private parking (vs. public)</a:t>
                      </a:r>
                      <a:endParaRPr lang="en-US" sz="2400" b="0"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r>
                        <a:rPr lang="en-US" sz="2400" b="1" u="none" strike="noStrike" dirty="0">
                          <a:effectLst/>
                        </a:rPr>
                        <a:t>+++</a:t>
                      </a: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5809" marR="5809" marT="5809" marB="0" anchor="b"/>
                </a:tc>
                <a:tc>
                  <a:txBody>
                    <a:bodyPr/>
                    <a:lstStyle/>
                    <a:p>
                      <a:pPr algn="r" fontAlgn="ct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5809" marR="5809" marT="5809" marB="0" anchor="b"/>
                </a:tc>
                <a:extLst>
                  <a:ext uri="{0D108BD9-81ED-4DB2-BD59-A6C34878D82A}">
                    <a16:rowId xmlns:a16="http://schemas.microsoft.com/office/drawing/2014/main" val="1676273286"/>
                  </a:ext>
                </a:extLst>
              </a:tr>
              <a:tr h="144865">
                <a:tc>
                  <a:txBody>
                    <a:bodyPr/>
                    <a:lstStyle/>
                    <a:p>
                      <a:pPr algn="l" fontAlgn="ctr"/>
                      <a:r>
                        <a:rPr lang="en-US" sz="2400" b="1" u="none" strike="noStrike" dirty="0">
                          <a:effectLst/>
                          <a:latin typeface="+mn-lt"/>
                        </a:rPr>
                        <a:t> Exposure to BEVs</a:t>
                      </a: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2539628427"/>
                  </a:ext>
                </a:extLst>
              </a:tr>
              <a:tr h="144865">
                <a:tc>
                  <a:txBody>
                    <a:bodyPr/>
                    <a:lstStyle/>
                    <a:p>
                      <a:pPr algn="l" fontAlgn="ctr"/>
                      <a:r>
                        <a:rPr lang="en-US" sz="2400" u="none" strike="noStrike" dirty="0">
                          <a:effectLst/>
                        </a:rPr>
                        <a:t>    </a:t>
                      </a:r>
                      <a:r>
                        <a:rPr lang="en-US" sz="2400" b="0" u="none" strike="noStrike" dirty="0">
                          <a:effectLst/>
                        </a:rPr>
                        <a:t>At neighborhood</a:t>
                      </a:r>
                      <a:endParaRPr lang="en-US" sz="2400" b="0"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r>
                        <a:rPr lang="en-US" sz="2400" b="1" u="none" strike="noStrike" dirty="0">
                          <a:effectLst/>
                        </a:rPr>
                        <a:t>+</a:t>
                      </a: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1618984033"/>
                  </a:ext>
                </a:extLst>
              </a:tr>
              <a:tr h="144865">
                <a:tc>
                  <a:txBody>
                    <a:bodyPr/>
                    <a:lstStyle/>
                    <a:p>
                      <a:pPr algn="l" fontAlgn="ctr"/>
                      <a:r>
                        <a:rPr lang="en-US" sz="2400" u="none" strike="noStrike" dirty="0">
                          <a:effectLst/>
                        </a:rPr>
                        <a:t>    </a:t>
                      </a:r>
                      <a:r>
                        <a:rPr lang="en-US" sz="2400" b="0" u="none" strike="noStrike" dirty="0">
                          <a:effectLst/>
                        </a:rPr>
                        <a:t>At worksite</a:t>
                      </a:r>
                      <a:endParaRPr lang="en-US" sz="2400" b="0"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r>
                        <a:rPr lang="en-US" sz="2400" b="1" u="none" strike="noStrike" dirty="0">
                          <a:effectLst/>
                        </a:rPr>
                        <a:t>++</a:t>
                      </a:r>
                      <a:endParaRPr lang="en-US" sz="2400" b="1"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927527041"/>
                  </a:ext>
                </a:extLst>
              </a:tr>
            </a:tbl>
          </a:graphicData>
        </a:graphic>
      </p:graphicFrame>
    </p:spTree>
    <p:extLst>
      <p:ext uri="{BB962C8B-B14F-4D97-AF65-F5344CB8AC3E}">
        <p14:creationId xmlns:p14="http://schemas.microsoft.com/office/powerpoint/2010/main" val="128854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361"/>
                </a:solidFill>
              </a:rPr>
              <a:t>How factors impact current choice and interest in the future?  </a:t>
            </a:r>
          </a:p>
        </p:txBody>
      </p:sp>
      <p:sp>
        <p:nvSpPr>
          <p:cNvPr id="4" name="Slide Number Placeholder 3"/>
          <p:cNvSpPr>
            <a:spLocks noGrp="1"/>
          </p:cNvSpPr>
          <p:nvPr>
            <p:ph type="sldNum" sz="quarter" idx="4"/>
          </p:nvPr>
        </p:nvSpPr>
        <p:spPr>
          <a:xfrm>
            <a:off x="4542972" y="6433240"/>
            <a:ext cx="2844800" cy="365125"/>
          </a:xfrm>
        </p:spPr>
        <p:txBody>
          <a:bodyPr/>
          <a:lstStyle/>
          <a:p>
            <a:fld id="{EB0A065D-0E2D-428D-BFEE-3171D759F948}" type="slidenum">
              <a:rPr lang="en-US" smtClean="0"/>
              <a:pPr/>
              <a:t>17</a:t>
            </a:fld>
            <a:endParaRPr lang="en-US" dirty="0"/>
          </a:p>
        </p:txBody>
      </p:sp>
      <p:sp>
        <p:nvSpPr>
          <p:cNvPr id="6" name="TextBox 5">
            <a:extLst>
              <a:ext uri="{FF2B5EF4-FFF2-40B4-BE49-F238E27FC236}">
                <a16:creationId xmlns:a16="http://schemas.microsoft.com/office/drawing/2014/main" id="{3582423C-E310-FF4D-9C3F-B31C835A0BD0}"/>
              </a:ext>
            </a:extLst>
          </p:cNvPr>
          <p:cNvSpPr txBox="1"/>
          <p:nvPr/>
        </p:nvSpPr>
        <p:spPr>
          <a:xfrm>
            <a:off x="5477692" y="3025830"/>
            <a:ext cx="65" cy="276999"/>
          </a:xfrm>
          <a:prstGeom prst="rect">
            <a:avLst/>
          </a:prstGeom>
          <a:noFill/>
        </p:spPr>
        <p:txBody>
          <a:bodyPr wrap="none" lIns="0" tIns="0" rIns="0" bIns="0" rtlCol="0">
            <a:spAutoFit/>
          </a:bodyPr>
          <a:lstStyle/>
          <a:p>
            <a:endParaRPr lang="en-US" dirty="0"/>
          </a:p>
        </p:txBody>
      </p:sp>
      <p:sp>
        <p:nvSpPr>
          <p:cNvPr id="22" name="Content Placeholder 4">
            <a:extLst>
              <a:ext uri="{FF2B5EF4-FFF2-40B4-BE49-F238E27FC236}">
                <a16:creationId xmlns:a16="http://schemas.microsoft.com/office/drawing/2014/main" id="{FC614369-8C95-4043-8FE0-1A0155C35440}"/>
              </a:ext>
            </a:extLst>
          </p:cNvPr>
          <p:cNvSpPr txBox="1">
            <a:spLocks/>
          </p:cNvSpPr>
          <p:nvPr/>
        </p:nvSpPr>
        <p:spPr>
          <a:xfrm>
            <a:off x="147899" y="1106298"/>
            <a:ext cx="3754629" cy="54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dirty="0">
              <a:solidFill>
                <a:srgbClr val="CC9900"/>
              </a:solidFill>
            </a:endParaRPr>
          </a:p>
        </p:txBody>
      </p:sp>
      <p:sp>
        <p:nvSpPr>
          <p:cNvPr id="3" name="Rectangle 2">
            <a:extLst>
              <a:ext uri="{FF2B5EF4-FFF2-40B4-BE49-F238E27FC236}">
                <a16:creationId xmlns:a16="http://schemas.microsoft.com/office/drawing/2014/main" id="{D346DD78-D786-1A45-992D-4CD85C6B6F91}"/>
              </a:ext>
            </a:extLst>
          </p:cNvPr>
          <p:cNvSpPr/>
          <p:nvPr/>
        </p:nvSpPr>
        <p:spPr>
          <a:xfrm>
            <a:off x="8068235" y="2635624"/>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51644DC-FAE1-534C-99C3-FF233C1A3F54}"/>
              </a:ext>
            </a:extLst>
          </p:cNvPr>
          <p:cNvSpPr/>
          <p:nvPr/>
        </p:nvSpPr>
        <p:spPr>
          <a:xfrm>
            <a:off x="8068235" y="3406163"/>
            <a:ext cx="251012" cy="39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1E63CD-54F8-A148-A8B9-581BFC94C78F}"/>
              </a:ext>
            </a:extLst>
          </p:cNvPr>
          <p:cNvSpPr/>
          <p:nvPr/>
        </p:nvSpPr>
        <p:spPr>
          <a:xfrm>
            <a:off x="9403976" y="2912890"/>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7CC96B-7BE3-0940-8666-510AC9D4C2D6}"/>
              </a:ext>
            </a:extLst>
          </p:cNvPr>
          <p:cNvSpPr/>
          <p:nvPr/>
        </p:nvSpPr>
        <p:spPr>
          <a:xfrm>
            <a:off x="11721335" y="2894961"/>
            <a:ext cx="277906"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0493AE-979C-604A-8598-437AF8AB4E2E}"/>
              </a:ext>
            </a:extLst>
          </p:cNvPr>
          <p:cNvSpPr/>
          <p:nvPr/>
        </p:nvSpPr>
        <p:spPr>
          <a:xfrm>
            <a:off x="7817224" y="4524342"/>
            <a:ext cx="4182017" cy="78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209B49-0DED-D048-98C7-F34BE2CF6647}"/>
              </a:ext>
            </a:extLst>
          </p:cNvPr>
          <p:cNvSpPr/>
          <p:nvPr/>
        </p:nvSpPr>
        <p:spPr>
          <a:xfrm>
            <a:off x="7933765" y="4013217"/>
            <a:ext cx="4182017" cy="163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1093E1-6F89-E046-B33E-502818301BF8}"/>
              </a:ext>
            </a:extLst>
          </p:cNvPr>
          <p:cNvSpPr/>
          <p:nvPr/>
        </p:nvSpPr>
        <p:spPr>
          <a:xfrm>
            <a:off x="7933765" y="5633769"/>
            <a:ext cx="4182017"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5FAC4EE-6B0E-334A-9B93-6F47722F79FA}"/>
              </a:ext>
            </a:extLst>
          </p:cNvPr>
          <p:cNvSpPr/>
          <p:nvPr/>
        </p:nvSpPr>
        <p:spPr>
          <a:xfrm>
            <a:off x="9108142" y="5353896"/>
            <a:ext cx="2891100" cy="7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9B753FF-C269-9842-974F-DCBE09B0DC67}"/>
              </a:ext>
            </a:extLst>
          </p:cNvPr>
          <p:cNvSpPr txBox="1"/>
          <p:nvPr/>
        </p:nvSpPr>
        <p:spPr>
          <a:xfrm>
            <a:off x="9636880" y="3155185"/>
            <a:ext cx="3525263" cy="3170099"/>
          </a:xfrm>
          <a:prstGeom prst="rect">
            <a:avLst/>
          </a:prstGeom>
          <a:noFill/>
        </p:spPr>
        <p:txBody>
          <a:bodyPr wrap="square" rtlCol="0">
            <a:spAutoFit/>
          </a:bodyPr>
          <a:lstStyle/>
          <a:p>
            <a:r>
              <a:rPr lang="en-US" sz="2000" dirty="0">
                <a:cs typeface="Times New Roman" panose="02020603050405020304" pitchFamily="18" charset="0"/>
              </a:rPr>
              <a:t>Direction of association:</a:t>
            </a:r>
          </a:p>
          <a:p>
            <a:r>
              <a:rPr lang="en-US" sz="2000" dirty="0">
                <a:cs typeface="Times New Roman" panose="02020603050405020304" pitchFamily="18" charset="0"/>
              </a:rPr>
              <a:t>+ : positive </a:t>
            </a:r>
          </a:p>
          <a:p>
            <a:r>
              <a:rPr lang="en-US" sz="2000" dirty="0">
                <a:cs typeface="Times New Roman" panose="02020603050405020304" pitchFamily="18" charset="0"/>
              </a:rPr>
              <a:t>-  :  negative</a:t>
            </a:r>
          </a:p>
          <a:p>
            <a:endParaRPr lang="en-US" sz="2000" dirty="0">
              <a:cs typeface="Times New Roman" panose="02020603050405020304" pitchFamily="18" charset="0"/>
            </a:endParaRPr>
          </a:p>
          <a:p>
            <a:r>
              <a:rPr lang="en-US" sz="2000" dirty="0">
                <a:cs typeface="Times New Roman" panose="02020603050405020304" pitchFamily="18" charset="0"/>
              </a:rPr>
              <a:t>Level of significance</a:t>
            </a:r>
          </a:p>
          <a:p>
            <a:r>
              <a:rPr lang="en-US" sz="2000" dirty="0">
                <a:cs typeface="Times New Roman" panose="02020603050405020304" pitchFamily="18" charset="0"/>
              </a:rPr>
              <a:t>(p-value):</a:t>
            </a:r>
          </a:p>
          <a:p>
            <a:r>
              <a:rPr lang="en-US" sz="2000" dirty="0">
                <a:cs typeface="Times New Roman" panose="02020603050405020304" pitchFamily="18" charset="0"/>
              </a:rPr>
              <a:t>    : &gt; 0.05</a:t>
            </a:r>
          </a:p>
          <a:p>
            <a:r>
              <a:rPr lang="en-US" sz="2000" dirty="0">
                <a:cs typeface="Times New Roman" panose="02020603050405020304" pitchFamily="18" charset="0"/>
              </a:rPr>
              <a:t>+ : 0.01-0.05</a:t>
            </a:r>
          </a:p>
          <a:p>
            <a:r>
              <a:rPr lang="en-US" sz="2000" dirty="0">
                <a:cs typeface="Times New Roman" panose="02020603050405020304" pitchFamily="18" charset="0"/>
              </a:rPr>
              <a:t>++ : 0.001- 0.01</a:t>
            </a:r>
          </a:p>
          <a:p>
            <a:r>
              <a:rPr lang="en-US" sz="2000" dirty="0">
                <a:cs typeface="Times New Roman" panose="02020603050405020304" pitchFamily="18" charset="0"/>
              </a:rPr>
              <a:t>+++ :  &lt; 0.001</a:t>
            </a:r>
          </a:p>
        </p:txBody>
      </p:sp>
      <p:graphicFrame>
        <p:nvGraphicFramePr>
          <p:cNvPr id="7" name="Table 6">
            <a:extLst>
              <a:ext uri="{FF2B5EF4-FFF2-40B4-BE49-F238E27FC236}">
                <a16:creationId xmlns:a16="http://schemas.microsoft.com/office/drawing/2014/main" id="{9F1A8395-C440-2E70-24DC-1F4CE1A8A79D}"/>
              </a:ext>
            </a:extLst>
          </p:cNvPr>
          <p:cNvGraphicFramePr>
            <a:graphicFrameLocks noGrp="1"/>
          </p:cNvGraphicFramePr>
          <p:nvPr>
            <p:extLst>
              <p:ext uri="{D42A27DB-BD31-4B8C-83A1-F6EECF244321}">
                <p14:modId xmlns:p14="http://schemas.microsoft.com/office/powerpoint/2010/main" val="68276260"/>
              </p:ext>
            </p:extLst>
          </p:nvPr>
        </p:nvGraphicFramePr>
        <p:xfrm>
          <a:off x="201596" y="1060477"/>
          <a:ext cx="9363745" cy="3326694"/>
        </p:xfrm>
        <a:graphic>
          <a:graphicData uri="http://schemas.openxmlformats.org/drawingml/2006/table">
            <a:tbl>
              <a:tblPr firstRow="1" firstCol="1" bandRow="1">
                <a:tableStyleId>{5C22544A-7EE6-4342-B048-85BDC9FD1C3A}</a:tableStyleId>
              </a:tblPr>
              <a:tblGrid>
                <a:gridCol w="4127271">
                  <a:extLst>
                    <a:ext uri="{9D8B030D-6E8A-4147-A177-3AD203B41FA5}">
                      <a16:colId xmlns:a16="http://schemas.microsoft.com/office/drawing/2014/main" val="862946904"/>
                    </a:ext>
                  </a:extLst>
                </a:gridCol>
                <a:gridCol w="1070510">
                  <a:extLst>
                    <a:ext uri="{9D8B030D-6E8A-4147-A177-3AD203B41FA5}">
                      <a16:colId xmlns:a16="http://schemas.microsoft.com/office/drawing/2014/main" val="720547013"/>
                    </a:ext>
                  </a:extLst>
                </a:gridCol>
                <a:gridCol w="1550063">
                  <a:extLst>
                    <a:ext uri="{9D8B030D-6E8A-4147-A177-3AD203B41FA5}">
                      <a16:colId xmlns:a16="http://schemas.microsoft.com/office/drawing/2014/main" val="3216527896"/>
                    </a:ext>
                  </a:extLst>
                </a:gridCol>
                <a:gridCol w="365760">
                  <a:extLst>
                    <a:ext uri="{9D8B030D-6E8A-4147-A177-3AD203B41FA5}">
                      <a16:colId xmlns:a16="http://schemas.microsoft.com/office/drawing/2014/main" val="329894191"/>
                    </a:ext>
                  </a:extLst>
                </a:gridCol>
                <a:gridCol w="2250141">
                  <a:extLst>
                    <a:ext uri="{9D8B030D-6E8A-4147-A177-3AD203B41FA5}">
                      <a16:colId xmlns:a16="http://schemas.microsoft.com/office/drawing/2014/main" val="2347129334"/>
                    </a:ext>
                  </a:extLst>
                </a:gridCol>
              </a:tblGrid>
              <a:tr h="253515">
                <a:tc rowSpan="3">
                  <a:txBody>
                    <a:bodyPr/>
                    <a:lstStyle/>
                    <a:p>
                      <a:pPr algn="l" fontAlgn="ctr"/>
                      <a:r>
                        <a:rPr lang="en-US" sz="2400" b="1" u="none" strike="noStrike" dirty="0">
                          <a:effectLst/>
                          <a:latin typeface="+mn-lt"/>
                        </a:rPr>
                        <a:t> </a:t>
                      </a:r>
                    </a:p>
                    <a:p>
                      <a:pPr algn="l" fontAlgn="ctr"/>
                      <a:r>
                        <a:rPr lang="en-US" sz="2400" b="1" u="none" strike="noStrike" dirty="0">
                          <a:effectLst/>
                          <a:latin typeface="+mn-lt"/>
                        </a:rPr>
                        <a:t>Variables</a:t>
                      </a:r>
                      <a:endParaRPr lang="en-US" sz="2400" b="1" i="0" u="none" strike="noStrike" dirty="0">
                        <a:solidFill>
                          <a:srgbClr val="000000"/>
                        </a:solidFill>
                        <a:effectLst/>
                        <a:latin typeface="+mn-lt"/>
                      </a:endParaRPr>
                    </a:p>
                  </a:txBody>
                  <a:tcPr marL="5809" marR="5809" marT="5809" marB="0" anchor="ctr"/>
                </a:tc>
                <a:tc gridSpan="2">
                  <a:txBody>
                    <a:bodyPr/>
                    <a:lstStyle/>
                    <a:p>
                      <a:pPr algn="ctr" fontAlgn="ctr"/>
                      <a:r>
                        <a:rPr lang="en-US" sz="2400" b="1" u="none" strike="noStrike" dirty="0">
                          <a:effectLst/>
                          <a:latin typeface="+mn-lt"/>
                        </a:rPr>
                        <a:t>Current Fuel Type Choice</a:t>
                      </a:r>
                      <a:endParaRPr lang="en-US" sz="2400" b="1" i="0" u="none" strike="noStrike" dirty="0">
                        <a:solidFill>
                          <a:srgbClr val="000000"/>
                        </a:solidFill>
                        <a:effectLst/>
                        <a:latin typeface="+mn-lt"/>
                      </a:endParaRPr>
                    </a:p>
                  </a:txBody>
                  <a:tcPr marL="5809" marR="5809" marT="5809" marB="0" anchor="ctr"/>
                </a:tc>
                <a:tc hMerge="1">
                  <a:txBody>
                    <a:bodyPr/>
                    <a:lstStyle/>
                    <a:p>
                      <a:endParaRPr lang="en-US"/>
                    </a:p>
                  </a:txBody>
                  <a:tcPr/>
                </a:tc>
                <a:tc rowSpan="2">
                  <a:txBody>
                    <a:bodyPr/>
                    <a:lstStyle/>
                    <a:p>
                      <a:pPr algn="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tc>
                <a:tc>
                  <a:txBody>
                    <a:bodyPr/>
                    <a:lstStyle/>
                    <a:p>
                      <a:pPr algn="ctr" fontAlgn="ctr"/>
                      <a:r>
                        <a:rPr lang="en-US" sz="2400" b="1" u="none" strike="noStrike" dirty="0">
                          <a:effectLst/>
                          <a:latin typeface="+mn-lt"/>
                        </a:rPr>
                        <a:t>Future Interest in AFV</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166217691"/>
                  </a:ext>
                </a:extLst>
              </a:tr>
              <a:tr h="245819">
                <a:tc vMerge="1">
                  <a:txBody>
                    <a:bodyPr/>
                    <a:lstStyle/>
                    <a:p>
                      <a:endParaRPr lang="en-US"/>
                    </a:p>
                  </a:txBody>
                  <a:tcPr/>
                </a:tc>
                <a:tc gridSpan="2">
                  <a:txBody>
                    <a:bodyPr/>
                    <a:lstStyle/>
                    <a:p>
                      <a:pPr algn="ctr" fontAlgn="ctr"/>
                      <a:r>
                        <a:rPr lang="en-US" sz="2400" b="0" u="none" strike="noStrike" dirty="0">
                          <a:solidFill>
                            <a:schemeClr val="bg1"/>
                          </a:solidFill>
                          <a:effectLst/>
                          <a:latin typeface="+mn-lt"/>
                        </a:rPr>
                        <a:t>(base: Conventional fuel, n=3172)</a:t>
                      </a:r>
                      <a:endParaRPr lang="en-US" sz="2400" b="0" i="0" u="none" strike="noStrike" dirty="0">
                        <a:solidFill>
                          <a:schemeClr val="bg1"/>
                        </a:solidFill>
                        <a:effectLst/>
                        <a:latin typeface="+mn-lt"/>
                      </a:endParaRPr>
                    </a:p>
                  </a:txBody>
                  <a:tcPr marL="5809" marR="5809" marT="5809" marB="0" anchor="ctr">
                    <a:solidFill>
                      <a:srgbClr val="4E81BD"/>
                    </a:solidFill>
                  </a:tcPr>
                </a:tc>
                <a:tc hMerge="1">
                  <a:txBody>
                    <a:bodyPr/>
                    <a:lstStyle/>
                    <a:p>
                      <a:endParaRPr lang="en-US"/>
                    </a:p>
                  </a:txBody>
                  <a:tcPr/>
                </a:tc>
                <a:tc vMerge="1">
                  <a:txBody>
                    <a:bodyPr/>
                    <a:lstStyle/>
                    <a:p>
                      <a:endParaRPr lang="en-US"/>
                    </a:p>
                  </a:txBody>
                  <a:tcPr/>
                </a:tc>
                <a:tc>
                  <a:txBody>
                    <a:bodyPr/>
                    <a:lstStyle/>
                    <a:p>
                      <a:pPr algn="ctr" fontAlgn="ctr"/>
                      <a:r>
                        <a:rPr lang="en-US" sz="2400" b="0" u="none" strike="noStrike" dirty="0">
                          <a:solidFill>
                            <a:schemeClr val="bg1"/>
                          </a:solidFill>
                          <a:effectLst/>
                          <a:latin typeface="+mn-lt"/>
                        </a:rPr>
                        <a:t>(base: no interest, n=1765 )</a:t>
                      </a:r>
                      <a:endParaRPr lang="en-US" sz="2400" b="0" i="0" u="none" strike="noStrike" dirty="0">
                        <a:solidFill>
                          <a:schemeClr val="bg1"/>
                        </a:solidFill>
                        <a:effectLst/>
                        <a:latin typeface="+mn-lt"/>
                      </a:endParaRPr>
                    </a:p>
                  </a:txBody>
                  <a:tcPr marL="5809" marR="5809" marT="5809" marB="0" anchor="ctr">
                    <a:solidFill>
                      <a:srgbClr val="4E81BD"/>
                    </a:solidFill>
                  </a:tcPr>
                </a:tc>
                <a:extLst>
                  <a:ext uri="{0D108BD9-81ED-4DB2-BD59-A6C34878D82A}">
                    <a16:rowId xmlns:a16="http://schemas.microsoft.com/office/drawing/2014/main" val="3029422131"/>
                  </a:ext>
                </a:extLst>
              </a:tr>
              <a:tr h="153920">
                <a:tc vMerge="1">
                  <a:txBody>
                    <a:bodyPr/>
                    <a:lstStyle/>
                    <a:p>
                      <a:pPr algn="l" fontAlgn="ctr"/>
                      <a:r>
                        <a:rPr lang="en-US" sz="1800" b="1" u="none" strike="noStrike" dirty="0">
                          <a:effectLst/>
                          <a:latin typeface="+mn-lt"/>
                        </a:rPr>
                        <a:t>Variables</a:t>
                      </a:r>
                      <a:endParaRPr lang="en-US" sz="1800" b="1" i="0" u="none" strike="noStrike" dirty="0">
                        <a:solidFill>
                          <a:srgbClr val="000000"/>
                        </a:solidFill>
                        <a:effectLst/>
                        <a:latin typeface="+mn-lt"/>
                      </a:endParaRPr>
                    </a:p>
                  </a:txBody>
                  <a:tcPr marL="5809" marR="5809" marT="5809" marB="0" anchor="ctr"/>
                </a:tc>
                <a:tc>
                  <a:txBody>
                    <a:bodyPr/>
                    <a:lstStyle/>
                    <a:p>
                      <a:pPr algn="ctr" fontAlgn="ctr"/>
                      <a:r>
                        <a:rPr lang="en-US" sz="2400" b="0" u="none" strike="noStrike" dirty="0">
                          <a:solidFill>
                            <a:schemeClr val="bg1"/>
                          </a:solidFill>
                          <a:effectLst/>
                          <a:latin typeface="+mn-lt"/>
                        </a:rPr>
                        <a:t>PHEV</a:t>
                      </a:r>
                    </a:p>
                    <a:p>
                      <a:pPr algn="ctr" fontAlgn="ctr"/>
                      <a:r>
                        <a:rPr lang="en-US" sz="2400" b="0" i="0" u="none" strike="noStrike" dirty="0">
                          <a:solidFill>
                            <a:schemeClr val="bg1"/>
                          </a:solidFill>
                          <a:effectLst/>
                          <a:latin typeface="+mn-lt"/>
                        </a:rPr>
                        <a:t>(n=47)</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BEV</a:t>
                      </a:r>
                    </a:p>
                    <a:p>
                      <a:pPr algn="ctr" fontAlgn="ctr"/>
                      <a:r>
                        <a:rPr lang="en-US" sz="2400" b="0" i="0" u="none" strike="noStrike" dirty="0">
                          <a:solidFill>
                            <a:schemeClr val="bg1"/>
                          </a:solidFill>
                          <a:effectLst/>
                          <a:latin typeface="+mn-lt"/>
                        </a:rPr>
                        <a:t>(n=41)</a:t>
                      </a: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 </a:t>
                      </a:r>
                      <a:endParaRPr lang="en-US" sz="2400" b="0" i="0" u="none" strike="noStrike" dirty="0">
                        <a:solidFill>
                          <a:schemeClr val="bg1"/>
                        </a:solidFill>
                        <a:effectLst/>
                        <a:latin typeface="+mn-lt"/>
                      </a:endParaRPr>
                    </a:p>
                  </a:txBody>
                  <a:tcPr marL="5809" marR="5809" marT="5809" marB="0" anchor="ctr">
                    <a:solidFill>
                      <a:srgbClr val="4E81BD"/>
                    </a:solidFill>
                  </a:tcPr>
                </a:tc>
                <a:tc>
                  <a:txBody>
                    <a:bodyPr/>
                    <a:lstStyle/>
                    <a:p>
                      <a:pPr algn="ctr" fontAlgn="ctr"/>
                      <a:r>
                        <a:rPr lang="en-US" sz="2400" b="0" u="none" strike="noStrike" dirty="0">
                          <a:solidFill>
                            <a:schemeClr val="bg1"/>
                          </a:solidFill>
                          <a:effectLst/>
                          <a:latin typeface="+mn-lt"/>
                        </a:rPr>
                        <a:t>Has interest</a:t>
                      </a:r>
                    </a:p>
                    <a:p>
                      <a:pPr algn="ctr" fontAlgn="ctr"/>
                      <a:r>
                        <a:rPr lang="en-US" sz="2400" b="0" i="0" u="none" strike="noStrike" dirty="0">
                          <a:solidFill>
                            <a:schemeClr val="bg1"/>
                          </a:solidFill>
                          <a:effectLst/>
                          <a:latin typeface="+mn-lt"/>
                        </a:rPr>
                        <a:t>(n=1495)</a:t>
                      </a:r>
                    </a:p>
                  </a:txBody>
                  <a:tcPr marL="5809" marR="5809" marT="5809" marB="0" anchor="ctr">
                    <a:solidFill>
                      <a:srgbClr val="4E81BD"/>
                    </a:solidFill>
                  </a:tcPr>
                </a:tc>
                <a:extLst>
                  <a:ext uri="{0D108BD9-81ED-4DB2-BD59-A6C34878D82A}">
                    <a16:rowId xmlns:a16="http://schemas.microsoft.com/office/drawing/2014/main" val="809692089"/>
                  </a:ext>
                </a:extLst>
              </a:tr>
              <a:tr h="144865">
                <a:tc>
                  <a:txBody>
                    <a:bodyPr/>
                    <a:lstStyle/>
                    <a:p>
                      <a:pPr algn="l" fontAlgn="ctr"/>
                      <a:r>
                        <a:rPr lang="en-US" sz="2400" b="1" u="none" strike="noStrike" kern="1200" dirty="0">
                          <a:solidFill>
                            <a:schemeClr val="lt1"/>
                          </a:solidFill>
                          <a:effectLst/>
                          <a:latin typeface="+mn-lt"/>
                          <a:ea typeface="+mn-ea"/>
                          <a:cs typeface="+mn-cs"/>
                        </a:rPr>
                        <a:t>User experience</a:t>
                      </a: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956055754"/>
                  </a:ext>
                </a:extLst>
              </a:tr>
              <a:tr h="144865">
                <a:tc>
                  <a:txBody>
                    <a:bodyPr/>
                    <a:lstStyle/>
                    <a:p>
                      <a:pPr algn="l" fontAlgn="ctr"/>
                      <a:r>
                        <a:rPr lang="en-US" sz="2400" b="0" u="none" strike="noStrike" dirty="0">
                          <a:effectLst/>
                        </a:rPr>
                        <a:t>    Current BEV user</a:t>
                      </a:r>
                      <a:endParaRPr lang="en-US" sz="2400" b="0"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2198822506"/>
                  </a:ext>
                </a:extLst>
              </a:tr>
              <a:tr h="144865">
                <a:tc>
                  <a:txBody>
                    <a:bodyPr/>
                    <a:lstStyle/>
                    <a:p>
                      <a:pPr algn="l" fontAlgn="ctr"/>
                      <a:r>
                        <a:rPr lang="en-US" sz="2400" b="0" u="none" strike="noStrike" dirty="0">
                          <a:effectLst/>
                        </a:rPr>
                        <a:t>    Current PHEV users</a:t>
                      </a:r>
                      <a:endParaRPr lang="en-US" sz="2400" b="0" i="0" u="none" strike="noStrike" dirty="0">
                        <a:solidFill>
                          <a:srgbClr val="000000"/>
                        </a:solidFill>
                        <a:effectLst/>
                        <a:latin typeface="Times New Roman" panose="02020603050405020304" pitchFamily="18" charset="0"/>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endParaRPr lang="en-US" sz="2400" b="1" i="0" u="none" strike="noStrike" dirty="0">
                        <a:solidFill>
                          <a:srgbClr val="000000"/>
                        </a:solidFill>
                        <a:effectLst/>
                        <a:latin typeface="+mn-lt"/>
                      </a:endParaRPr>
                    </a:p>
                  </a:txBody>
                  <a:tcPr marL="5809" marR="5809" marT="5809" marB="0" anchor="ctr"/>
                </a:tc>
                <a:tc>
                  <a:txBody>
                    <a:bodyPr/>
                    <a:lstStyle/>
                    <a:p>
                      <a:pPr algn="r" fontAlgn="ctr"/>
                      <a:r>
                        <a:rPr lang="en-US" sz="2400" b="1" u="none" strike="noStrike" dirty="0">
                          <a:effectLst/>
                          <a:latin typeface="+mn-lt"/>
                        </a:rPr>
                        <a:t>++</a:t>
                      </a:r>
                      <a:endParaRPr lang="en-US" sz="2400" b="1" i="0" u="none" strike="noStrike" dirty="0">
                        <a:solidFill>
                          <a:srgbClr val="000000"/>
                        </a:solidFill>
                        <a:effectLst/>
                        <a:latin typeface="+mn-lt"/>
                      </a:endParaRPr>
                    </a:p>
                  </a:txBody>
                  <a:tcPr marL="5809" marR="5809" marT="5809" marB="0" anchor="ctr"/>
                </a:tc>
                <a:extLst>
                  <a:ext uri="{0D108BD9-81ED-4DB2-BD59-A6C34878D82A}">
                    <a16:rowId xmlns:a16="http://schemas.microsoft.com/office/drawing/2014/main" val="3755281826"/>
                  </a:ext>
                </a:extLst>
              </a:tr>
            </a:tbl>
          </a:graphicData>
        </a:graphic>
      </p:graphicFrame>
    </p:spTree>
    <p:extLst>
      <p:ext uri="{BB962C8B-B14F-4D97-AF65-F5344CB8AC3E}">
        <p14:creationId xmlns:p14="http://schemas.microsoft.com/office/powerpoint/2010/main" val="272942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Conclusions &amp; policy implications</a:t>
            </a:r>
          </a:p>
        </p:txBody>
      </p:sp>
      <p:sp>
        <p:nvSpPr>
          <p:cNvPr id="4" name="Slide Number Placeholder 3"/>
          <p:cNvSpPr>
            <a:spLocks noGrp="1"/>
          </p:cNvSpPr>
          <p:nvPr>
            <p:ph type="sldNum" sz="quarter" idx="4"/>
          </p:nvPr>
        </p:nvSpPr>
        <p:spPr/>
        <p:txBody>
          <a:bodyPr/>
          <a:lstStyle/>
          <a:p>
            <a:fld id="{EB0A065D-0E2D-428D-BFEE-3171D759F948}" type="slidenum">
              <a:rPr lang="en-US" smtClean="0"/>
              <a:pPr/>
              <a:t>18</a:t>
            </a:fld>
            <a:endParaRPr lang="en-US" dirty="0"/>
          </a:p>
        </p:txBody>
      </p:sp>
      <p:sp>
        <p:nvSpPr>
          <p:cNvPr id="7" name="Content Placeholder 6">
            <a:extLst>
              <a:ext uri="{FF2B5EF4-FFF2-40B4-BE49-F238E27FC236}">
                <a16:creationId xmlns:a16="http://schemas.microsoft.com/office/drawing/2014/main" id="{6FEEA262-DE4B-1344-BEB0-B56217569593}"/>
              </a:ext>
            </a:extLst>
          </p:cNvPr>
          <p:cNvSpPr>
            <a:spLocks noGrp="1"/>
          </p:cNvSpPr>
          <p:nvPr>
            <p:ph idx="1"/>
          </p:nvPr>
        </p:nvSpPr>
        <p:spPr>
          <a:xfrm>
            <a:off x="147900" y="1080685"/>
            <a:ext cx="11755629" cy="5777315"/>
          </a:xfrm>
        </p:spPr>
        <p:txBody>
          <a:bodyPr vert="horz" lIns="91440" tIns="45720" rIns="91440" bIns="45720" rtlCol="0" anchor="t">
            <a:normAutofit fontScale="92500"/>
          </a:bodyPr>
          <a:lstStyle/>
          <a:p>
            <a:pPr lvl="1"/>
            <a:r>
              <a:rPr lang="en-US" dirty="0"/>
              <a:t>Individuals who are more </a:t>
            </a:r>
            <a:r>
              <a:rPr lang="en-US" i="1" dirty="0"/>
              <a:t>pro-environment</a:t>
            </a:r>
            <a:r>
              <a:rPr lang="en-US" dirty="0"/>
              <a:t> and </a:t>
            </a:r>
            <a:r>
              <a:rPr lang="en-US" i="1" dirty="0"/>
              <a:t>tech-savvy </a:t>
            </a:r>
            <a:r>
              <a:rPr lang="en-US" dirty="0"/>
              <a:t>are more likely to be currently using a PHEV or BEV, and these attitudes will continue to play a role in developing an interest in purchasing an AFV in the future.</a:t>
            </a:r>
            <a:endParaRPr lang="en-US" dirty="0">
              <a:cs typeface="Calibri"/>
            </a:endParaRPr>
          </a:p>
          <a:p>
            <a:pPr lvl="1"/>
            <a:r>
              <a:rPr lang="en-US" dirty="0"/>
              <a:t>AFVs are perceived as high-priced alternatives. Finding ways to lower the (perceived) purchase price of AFVs continues to be important. </a:t>
            </a:r>
            <a:endParaRPr lang="en-US" dirty="0">
              <a:cs typeface="Calibri"/>
            </a:endParaRPr>
          </a:p>
          <a:p>
            <a:pPr lvl="1"/>
            <a:r>
              <a:rPr lang="en-US" dirty="0"/>
              <a:t>There is need for dedicated, private space for home charger installation, or increased access to public chargers as a complement.  </a:t>
            </a:r>
          </a:p>
          <a:p>
            <a:pPr lvl="1"/>
            <a:r>
              <a:rPr lang="en-US" dirty="0"/>
              <a:t>Exposure to BEVs at both residential and worksite locations increases the chances of a respondent being a current BEV user.</a:t>
            </a:r>
          </a:p>
          <a:p>
            <a:pPr lvl="1"/>
            <a:r>
              <a:rPr lang="en-US" dirty="0"/>
              <a:t>Increase awareness and user experience (e.g., test driving) promotes interests. </a:t>
            </a:r>
          </a:p>
          <a:p>
            <a:pPr lvl="1"/>
            <a:r>
              <a:rPr lang="en-US" dirty="0"/>
              <a:t>We project that </a:t>
            </a:r>
            <a:r>
              <a:rPr lang="en-US" b="1" dirty="0"/>
              <a:t>41.4% of the population (adults) </a:t>
            </a:r>
            <a:r>
              <a:rPr lang="en-US" dirty="0"/>
              <a:t>may show interest in AFVs in the future, which can be viewed as </a:t>
            </a:r>
            <a:r>
              <a:rPr lang="en-US" b="1" dirty="0"/>
              <a:t>a proxy for estimated maximum market penetration</a:t>
            </a:r>
            <a:r>
              <a:rPr lang="en-US" dirty="0"/>
              <a:t>, with current high-income PEV users leading the way. </a:t>
            </a:r>
          </a:p>
          <a:p>
            <a:endParaRPr lang="en-US" sz="2800" dirty="0">
              <a:cs typeface="Calibri"/>
            </a:endParaRPr>
          </a:p>
          <a:p>
            <a:endParaRPr lang="en-US" sz="2800" dirty="0">
              <a:cs typeface="Calibri"/>
            </a:endParaRPr>
          </a:p>
        </p:txBody>
      </p:sp>
    </p:spTree>
    <p:extLst>
      <p:ext uri="{BB962C8B-B14F-4D97-AF65-F5344CB8AC3E}">
        <p14:creationId xmlns:p14="http://schemas.microsoft.com/office/powerpoint/2010/main" val="428142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 y="5911321"/>
            <a:ext cx="3694058" cy="961598"/>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18175" y="5911321"/>
            <a:ext cx="3073825" cy="961598"/>
          </a:xfrm>
          <a:prstGeom prst="rect">
            <a:avLst/>
          </a:prstGeom>
        </p:spPr>
      </p:pic>
      <p:pic>
        <p:nvPicPr>
          <p:cNvPr id="12" name="Picture 11">
            <a:extLst>
              <a:ext uri="{FF2B5EF4-FFF2-40B4-BE49-F238E27FC236}">
                <a16:creationId xmlns:a16="http://schemas.microsoft.com/office/drawing/2014/main" id="{B298B976-0CDF-F646-A012-F5E4846F2745}"/>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3416"/>
                    </a14:imgEffect>
                    <a14:imgEffect>
                      <a14:saturation sat="0"/>
                    </a14:imgEffect>
                  </a14:imgLayer>
                </a14:imgProps>
              </a:ext>
            </a:extLst>
          </a:blip>
          <a:stretch>
            <a:fillRect/>
          </a:stretch>
        </p:blipFill>
        <p:spPr>
          <a:xfrm>
            <a:off x="9664946" y="415998"/>
            <a:ext cx="2488621" cy="1399443"/>
          </a:xfrm>
          <a:prstGeom prst="rect">
            <a:avLst/>
          </a:prstGeom>
        </p:spPr>
      </p:pic>
      <p:pic>
        <p:nvPicPr>
          <p:cNvPr id="19" name="Picture 18">
            <a:extLst>
              <a:ext uri="{FF2B5EF4-FFF2-40B4-BE49-F238E27FC236}">
                <a16:creationId xmlns:a16="http://schemas.microsoft.com/office/drawing/2014/main" id="{9D99BA90-28E1-C945-868D-069D27D30B3A}"/>
              </a:ext>
            </a:extLst>
          </p:cNvPr>
          <p:cNvPicPr>
            <a:picLocks noChangeAspect="1"/>
          </p:cNvPicPr>
          <p:nvPr/>
        </p:nvPicPr>
        <p:blipFill rotWithShape="1">
          <a:blip r:embed="rId7"/>
          <a:srcRect t="-1" r="55137" b="50123"/>
          <a:stretch/>
        </p:blipFill>
        <p:spPr>
          <a:xfrm>
            <a:off x="6958960" y="21265"/>
            <a:ext cx="2615922" cy="1879236"/>
          </a:xfrm>
          <a:prstGeom prst="rect">
            <a:avLst/>
          </a:prstGeom>
        </p:spPr>
      </p:pic>
      <p:pic>
        <p:nvPicPr>
          <p:cNvPr id="20" name="Picture 19">
            <a:extLst>
              <a:ext uri="{FF2B5EF4-FFF2-40B4-BE49-F238E27FC236}">
                <a16:creationId xmlns:a16="http://schemas.microsoft.com/office/drawing/2014/main" id="{82EE7701-3B0A-6344-B197-F35B966AE4EC}"/>
              </a:ext>
            </a:extLst>
          </p:cNvPr>
          <p:cNvPicPr>
            <a:picLocks noChangeAspect="1"/>
          </p:cNvPicPr>
          <p:nvPr/>
        </p:nvPicPr>
        <p:blipFill rotWithShape="1">
          <a:blip r:embed="rId7"/>
          <a:srcRect l="34881" t="49086" r="20329"/>
          <a:stretch/>
        </p:blipFill>
        <p:spPr>
          <a:xfrm>
            <a:off x="1964398" y="278734"/>
            <a:ext cx="2652339" cy="1948188"/>
          </a:xfrm>
          <a:prstGeom prst="rect">
            <a:avLst/>
          </a:prstGeom>
        </p:spPr>
      </p:pic>
      <p:pic>
        <p:nvPicPr>
          <p:cNvPr id="21" name="Picture 20">
            <a:extLst>
              <a:ext uri="{FF2B5EF4-FFF2-40B4-BE49-F238E27FC236}">
                <a16:creationId xmlns:a16="http://schemas.microsoft.com/office/drawing/2014/main" id="{DB73F86D-73F1-1040-8326-05B70F74A630}"/>
              </a:ext>
            </a:extLst>
          </p:cNvPr>
          <p:cNvPicPr>
            <a:picLocks noChangeAspect="1"/>
          </p:cNvPicPr>
          <p:nvPr/>
        </p:nvPicPr>
        <p:blipFill rotWithShape="1">
          <a:blip r:embed="rId7"/>
          <a:srcRect l="49343" r="-1" b="50870"/>
          <a:stretch/>
        </p:blipFill>
        <p:spPr>
          <a:xfrm>
            <a:off x="4297848" y="0"/>
            <a:ext cx="2998760" cy="1879236"/>
          </a:xfrm>
          <a:prstGeom prst="rect">
            <a:avLst/>
          </a:prstGeom>
        </p:spPr>
      </p:pic>
      <p:pic>
        <p:nvPicPr>
          <p:cNvPr id="22" name="Picture 21">
            <a:extLst>
              <a:ext uri="{FF2B5EF4-FFF2-40B4-BE49-F238E27FC236}">
                <a16:creationId xmlns:a16="http://schemas.microsoft.com/office/drawing/2014/main" id="{968B0262-8B2B-ED21-D857-4F34757527A5}"/>
              </a:ext>
            </a:extLst>
          </p:cNvPr>
          <p:cNvPicPr>
            <a:picLocks noChangeAspect="1"/>
          </p:cNvPicPr>
          <p:nvPr/>
        </p:nvPicPr>
        <p:blipFill rotWithShape="1">
          <a:blip r:embed="rId7"/>
          <a:srcRect l="34881" t="49086" r="36938"/>
          <a:stretch/>
        </p:blipFill>
        <p:spPr>
          <a:xfrm>
            <a:off x="7185" y="324064"/>
            <a:ext cx="1608200" cy="1877438"/>
          </a:xfrm>
          <a:prstGeom prst="rect">
            <a:avLst/>
          </a:prstGeom>
        </p:spPr>
      </p:pic>
      <p:sp>
        <p:nvSpPr>
          <p:cNvPr id="23" name="TextBox 1">
            <a:extLst>
              <a:ext uri="{FF2B5EF4-FFF2-40B4-BE49-F238E27FC236}">
                <a16:creationId xmlns:a16="http://schemas.microsoft.com/office/drawing/2014/main" id="{2285AC16-428E-8F6C-A597-866FBA032FAF}"/>
              </a:ext>
            </a:extLst>
          </p:cNvPr>
          <p:cNvSpPr txBox="1"/>
          <p:nvPr/>
        </p:nvSpPr>
        <p:spPr>
          <a:xfrm>
            <a:off x="667960" y="1271968"/>
            <a:ext cx="469263"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rgbClr val="7A8183"/>
                </a:solidFill>
              </a:rPr>
              <a:t>ICEV</a:t>
            </a:r>
          </a:p>
        </p:txBody>
      </p:sp>
      <p:sp>
        <p:nvSpPr>
          <p:cNvPr id="24" name="TextBox 1">
            <a:extLst>
              <a:ext uri="{FF2B5EF4-FFF2-40B4-BE49-F238E27FC236}">
                <a16:creationId xmlns:a16="http://schemas.microsoft.com/office/drawing/2014/main" id="{6C6E2060-0B80-4B96-BED6-11291D79B4FB}"/>
              </a:ext>
            </a:extLst>
          </p:cNvPr>
          <p:cNvSpPr txBox="1"/>
          <p:nvPr/>
        </p:nvSpPr>
        <p:spPr>
          <a:xfrm>
            <a:off x="0" y="2319322"/>
            <a:ext cx="12191999" cy="5309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000" i="1" u="none" strike="noStrike" kern="1200" cap="none" spc="0" normalizeH="0" baseline="0" noProof="0" dirty="0">
                <a:ln>
                  <a:noFill/>
                </a:ln>
                <a:solidFill>
                  <a:srgbClr val="002855"/>
                </a:solidFill>
                <a:effectLst/>
                <a:uLnTx/>
                <a:uFillTx/>
                <a:latin typeface="Calibri"/>
                <a:ea typeface="+mn-ea"/>
                <a:cs typeface="Lucida Sans"/>
              </a:rPr>
              <a:t>Any questions? Please contact:</a:t>
            </a:r>
          </a:p>
        </p:txBody>
      </p:sp>
      <p:sp>
        <p:nvSpPr>
          <p:cNvPr id="25" name="TextBox 12">
            <a:extLst>
              <a:ext uri="{FF2B5EF4-FFF2-40B4-BE49-F238E27FC236}">
                <a16:creationId xmlns:a16="http://schemas.microsoft.com/office/drawing/2014/main" id="{47C47A33-84F0-69D5-223B-4E28D3B93A45}"/>
              </a:ext>
            </a:extLst>
          </p:cNvPr>
          <p:cNvSpPr txBox="1"/>
          <p:nvPr/>
        </p:nvSpPr>
        <p:spPr>
          <a:xfrm>
            <a:off x="1732228" y="3669210"/>
            <a:ext cx="8940224" cy="8694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2855"/>
                </a:solidFill>
                <a:effectLst/>
                <a:uLnTx/>
                <a:uFillTx/>
                <a:latin typeface="Calibri"/>
                <a:ea typeface="+mn-ea"/>
                <a:cs typeface="Lucida Sans"/>
              </a:rPr>
              <a:t>Institute of Transportation Studies, University of California, Davis</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2400" dirty="0" err="1">
                <a:solidFill>
                  <a:srgbClr val="002855"/>
                </a:solidFill>
                <a:latin typeface="Calibri"/>
                <a:cs typeface="Lucida Sans"/>
              </a:rPr>
              <a:t>xtwu</a:t>
            </a:r>
            <a:r>
              <a:rPr kumimoji="0" lang="en-US" sz="2400" b="0" i="0" u="none" strike="noStrike" kern="1200" cap="none" spc="0" normalizeH="0" baseline="0" noProof="0" dirty="0">
                <a:ln>
                  <a:noFill/>
                </a:ln>
                <a:solidFill>
                  <a:srgbClr val="002855"/>
                </a:solidFill>
                <a:effectLst/>
                <a:uLnTx/>
                <a:uFillTx/>
                <a:latin typeface="Calibri"/>
                <a:ea typeface="+mn-ea"/>
                <a:cs typeface="Lucida Sans"/>
              </a:rPr>
              <a:t>@</a:t>
            </a:r>
            <a:r>
              <a:rPr kumimoji="0" lang="en-US" sz="2400" b="0" i="0" u="none" strike="noStrike" kern="1200" cap="none" spc="0" normalizeH="0" baseline="0" noProof="0" dirty="0" err="1">
                <a:ln>
                  <a:noFill/>
                </a:ln>
                <a:solidFill>
                  <a:srgbClr val="002855"/>
                </a:solidFill>
                <a:effectLst/>
                <a:uLnTx/>
                <a:uFillTx/>
                <a:latin typeface="Calibri"/>
                <a:ea typeface="+mn-ea"/>
                <a:cs typeface="Lucida Sans"/>
              </a:rPr>
              <a:t>ucdavis.edu</a:t>
            </a:r>
            <a:endParaRPr kumimoji="0" lang="en-US" sz="2400" b="0" i="0" u="none" strike="noStrike" kern="1200" cap="none" spc="0" normalizeH="0" baseline="0" noProof="0" dirty="0">
              <a:ln>
                <a:noFill/>
              </a:ln>
              <a:solidFill>
                <a:srgbClr val="C2990E"/>
              </a:solidFill>
              <a:effectLst/>
              <a:uLnTx/>
              <a:uFillTx/>
              <a:latin typeface="Calibri"/>
              <a:ea typeface="+mn-ea"/>
              <a:cs typeface="Lucida Sans"/>
            </a:endParaRPr>
          </a:p>
        </p:txBody>
      </p:sp>
      <p:sp>
        <p:nvSpPr>
          <p:cNvPr id="26" name="TextBox 13">
            <a:extLst>
              <a:ext uri="{FF2B5EF4-FFF2-40B4-BE49-F238E27FC236}">
                <a16:creationId xmlns:a16="http://schemas.microsoft.com/office/drawing/2014/main" id="{E98B3D3A-C4F6-E6D6-B2D9-A12C53A386FA}"/>
              </a:ext>
            </a:extLst>
          </p:cNvPr>
          <p:cNvSpPr txBox="1"/>
          <p:nvPr/>
        </p:nvSpPr>
        <p:spPr>
          <a:xfrm>
            <a:off x="2631624" y="3051712"/>
            <a:ext cx="66413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855"/>
                </a:solidFill>
                <a:effectLst/>
                <a:uLnTx/>
                <a:uFillTx/>
                <a:latin typeface="Calibri"/>
                <a:ea typeface="+mn-ea"/>
                <a:cs typeface="Lucida Sans"/>
              </a:rPr>
              <a:t>Xiatian Iogansen</a:t>
            </a:r>
          </a:p>
        </p:txBody>
      </p:sp>
    </p:spTree>
    <p:extLst>
      <p:ext uri="{BB962C8B-B14F-4D97-AF65-F5344CB8AC3E}">
        <p14:creationId xmlns:p14="http://schemas.microsoft.com/office/powerpoint/2010/main" val="120281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7897-5BC4-0047-8C7C-1531E08A5341}"/>
              </a:ext>
            </a:extLst>
          </p:cNvPr>
          <p:cNvSpPr>
            <a:spLocks noGrp="1"/>
          </p:cNvSpPr>
          <p:nvPr>
            <p:ph type="title"/>
          </p:nvPr>
        </p:nvSpPr>
        <p:spPr/>
        <p:txBody>
          <a:bodyPr/>
          <a:lstStyle/>
          <a:p>
            <a:r>
              <a:rPr lang="en-US" dirty="0"/>
              <a:t>Current Market of Alternative Fuel Vehicles (AFVs) in CA</a:t>
            </a:r>
          </a:p>
        </p:txBody>
      </p:sp>
      <p:graphicFrame>
        <p:nvGraphicFramePr>
          <p:cNvPr id="5" name="Content Placeholder 4">
            <a:extLst>
              <a:ext uri="{FF2B5EF4-FFF2-40B4-BE49-F238E27FC236}">
                <a16:creationId xmlns:a16="http://schemas.microsoft.com/office/drawing/2014/main" id="{00D35528-B596-8548-8097-3A1373C1FC86}"/>
              </a:ext>
            </a:extLst>
          </p:cNvPr>
          <p:cNvGraphicFramePr>
            <a:graphicFrameLocks noGrp="1"/>
          </p:cNvGraphicFramePr>
          <p:nvPr>
            <p:ph idx="1"/>
            <p:extLst>
              <p:ext uri="{D42A27DB-BD31-4B8C-83A1-F6EECF244321}">
                <p14:modId xmlns:p14="http://schemas.microsoft.com/office/powerpoint/2010/main" val="612568700"/>
              </p:ext>
            </p:extLst>
          </p:nvPr>
        </p:nvGraphicFramePr>
        <p:xfrm>
          <a:off x="827135" y="2889403"/>
          <a:ext cx="10528730" cy="3136539"/>
        </p:xfrm>
        <a:graphic>
          <a:graphicData uri="http://schemas.openxmlformats.org/drawingml/2006/table">
            <a:tbl>
              <a:tblPr firstRow="1" firstCol="1" bandRow="1">
                <a:tableStyleId>{5C22544A-7EE6-4342-B048-85BDC9FD1C3A}</a:tableStyleId>
              </a:tblPr>
              <a:tblGrid>
                <a:gridCol w="3113380">
                  <a:extLst>
                    <a:ext uri="{9D8B030D-6E8A-4147-A177-3AD203B41FA5}">
                      <a16:colId xmlns:a16="http://schemas.microsoft.com/office/drawing/2014/main" val="1430196812"/>
                    </a:ext>
                  </a:extLst>
                </a:gridCol>
                <a:gridCol w="2065540">
                  <a:extLst>
                    <a:ext uri="{9D8B030D-6E8A-4147-A177-3AD203B41FA5}">
                      <a16:colId xmlns:a16="http://schemas.microsoft.com/office/drawing/2014/main" val="1684368608"/>
                    </a:ext>
                  </a:extLst>
                </a:gridCol>
                <a:gridCol w="2674905">
                  <a:extLst>
                    <a:ext uri="{9D8B030D-6E8A-4147-A177-3AD203B41FA5}">
                      <a16:colId xmlns:a16="http://schemas.microsoft.com/office/drawing/2014/main" val="2703484213"/>
                    </a:ext>
                  </a:extLst>
                </a:gridCol>
                <a:gridCol w="2674905">
                  <a:extLst>
                    <a:ext uri="{9D8B030D-6E8A-4147-A177-3AD203B41FA5}">
                      <a16:colId xmlns:a16="http://schemas.microsoft.com/office/drawing/2014/main" val="605397787"/>
                    </a:ext>
                  </a:extLst>
                </a:gridCol>
              </a:tblGrid>
              <a:tr h="489880">
                <a:tc>
                  <a:txBody>
                    <a:bodyPr/>
                    <a:lstStyle/>
                    <a:p>
                      <a:pPr marL="0" marR="0" algn="ctr">
                        <a:spcBef>
                          <a:spcPts val="0"/>
                        </a:spcBef>
                        <a:spcAft>
                          <a:spcPts val="0"/>
                        </a:spcAft>
                      </a:pPr>
                      <a:r>
                        <a:rPr lang="en-US" sz="2600" dirty="0">
                          <a:effectLst/>
                          <a:latin typeface="Calibri" panose="020F0502020204030204" pitchFamily="34" charset="0"/>
                          <a:cs typeface="Calibri" panose="020F0502020204030204" pitchFamily="34" charset="0"/>
                        </a:rPr>
                        <a:t>ZEV Categories</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gridSpan="3">
                  <a:txBody>
                    <a:bodyPr/>
                    <a:lstStyle/>
                    <a:p>
                      <a:pPr marL="0" marR="0" algn="ctr">
                        <a:spcBef>
                          <a:spcPts val="0"/>
                        </a:spcBef>
                        <a:spcAft>
                          <a:spcPts val="0"/>
                        </a:spcAft>
                      </a:pPr>
                      <a:r>
                        <a:rPr lang="en-US" sz="2600" dirty="0">
                          <a:effectLst/>
                          <a:latin typeface="Calibri" panose="020F0502020204030204" pitchFamily="34" charset="0"/>
                          <a:cs typeface="Calibri" panose="020F0502020204030204" pitchFamily="34" charset="0"/>
                        </a:rPr>
                        <a:t> </a:t>
                      </a:r>
                      <a:r>
                        <a:rPr lang="en-US" altLang="zh-CN" sz="2600" dirty="0">
                          <a:effectLst/>
                          <a:latin typeface="Calibri" panose="020F0502020204030204" pitchFamily="34" charset="0"/>
                          <a:cs typeface="Calibri" panose="020F0502020204030204" pitchFamily="34" charset="0"/>
                        </a:rPr>
                        <a:t>State</a:t>
                      </a:r>
                      <a:r>
                        <a:rPr lang="zh-CN" altLang="en-US" sz="2600">
                          <a:effectLst/>
                          <a:latin typeface="Calibri" panose="020F0502020204030204" pitchFamily="34" charset="0"/>
                          <a:cs typeface="Calibri" panose="020F0502020204030204" pitchFamily="34" charset="0"/>
                        </a:rPr>
                        <a:t> </a:t>
                      </a:r>
                      <a:r>
                        <a:rPr lang="en-US" altLang="zh-CN" sz="2600" dirty="0">
                          <a:effectLst/>
                          <a:latin typeface="Calibri" panose="020F0502020204030204" pitchFamily="34" charset="0"/>
                          <a:cs typeface="Calibri" panose="020F0502020204030204" pitchFamily="34" charset="0"/>
                        </a:rPr>
                        <a:t>of</a:t>
                      </a:r>
                      <a:r>
                        <a:rPr lang="zh-CN" altLang="en-US" sz="2600">
                          <a:effectLst/>
                          <a:latin typeface="Calibri" panose="020F0502020204030204" pitchFamily="34" charset="0"/>
                          <a:cs typeface="Calibri" panose="020F0502020204030204" pitchFamily="34" charset="0"/>
                        </a:rPr>
                        <a:t> </a:t>
                      </a:r>
                      <a:r>
                        <a:rPr lang="en-US" sz="2600" dirty="0">
                          <a:effectLst/>
                          <a:latin typeface="Calibri" panose="020F0502020204030204" pitchFamily="34" charset="0"/>
                          <a:cs typeface="Calibri" panose="020F0502020204030204" pitchFamily="34" charset="0"/>
                        </a:rPr>
                        <a:t>California</a:t>
                      </a:r>
                      <a:r>
                        <a:rPr lang="zh-CN" altLang="en-US" sz="2600">
                          <a:effectLst/>
                          <a:latin typeface="Calibri" panose="020F0502020204030204" pitchFamily="34" charset="0"/>
                          <a:cs typeface="Calibri" panose="020F0502020204030204" pitchFamily="34" charset="0"/>
                        </a:rPr>
                        <a:t> </a:t>
                      </a:r>
                      <a:r>
                        <a:rPr lang="en-US" altLang="zh-CN" sz="2600" dirty="0">
                          <a:effectLst/>
                          <a:latin typeface="Calibri" panose="020F0502020204030204" pitchFamily="34" charset="0"/>
                          <a:cs typeface="Calibri" panose="020F0502020204030204" pitchFamily="34" charset="0"/>
                        </a:rPr>
                        <a:t>(end</a:t>
                      </a:r>
                      <a:r>
                        <a:rPr lang="zh-CN" altLang="en-US" sz="2600">
                          <a:effectLst/>
                          <a:latin typeface="Calibri" panose="020F0502020204030204" pitchFamily="34" charset="0"/>
                          <a:cs typeface="Calibri" panose="020F0502020204030204" pitchFamily="34" charset="0"/>
                        </a:rPr>
                        <a:t> </a:t>
                      </a:r>
                      <a:r>
                        <a:rPr lang="en-US" altLang="zh-CN" sz="2600" dirty="0">
                          <a:effectLst/>
                          <a:latin typeface="Calibri" panose="020F0502020204030204" pitchFamily="34" charset="0"/>
                          <a:cs typeface="Calibri" panose="020F0502020204030204" pitchFamily="34" charset="0"/>
                        </a:rPr>
                        <a:t>of</a:t>
                      </a:r>
                      <a:r>
                        <a:rPr lang="zh-CN" altLang="en-US" sz="2600">
                          <a:effectLst/>
                          <a:latin typeface="Calibri" panose="020F0502020204030204" pitchFamily="34" charset="0"/>
                          <a:cs typeface="Calibri" panose="020F0502020204030204" pitchFamily="34" charset="0"/>
                        </a:rPr>
                        <a:t> </a:t>
                      </a:r>
                      <a:r>
                        <a:rPr lang="en-US" altLang="zh-CN" sz="2600" dirty="0">
                          <a:effectLst/>
                          <a:latin typeface="Calibri" panose="020F0502020204030204" pitchFamily="34" charset="0"/>
                          <a:cs typeface="Calibri" panose="020F0502020204030204" pitchFamily="34" charset="0"/>
                        </a:rPr>
                        <a:t>2021)</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hMerge="1">
                  <a:txBody>
                    <a:bodyPr/>
                    <a:lstStyle/>
                    <a:p>
                      <a:endParaRPr lang="en-US"/>
                    </a:p>
                  </a:txBody>
                  <a:tcPr/>
                </a:tc>
                <a:tc hMerge="1">
                  <a:txBody>
                    <a:bodyPr/>
                    <a:lstStyle/>
                    <a:p>
                      <a:pPr marL="0" marR="0" algn="ctr">
                        <a:spcBef>
                          <a:spcPts val="0"/>
                        </a:spcBef>
                        <a:spcAft>
                          <a:spcPts val="0"/>
                        </a:spcAf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538160947"/>
                  </a:ext>
                </a:extLst>
              </a:tr>
              <a:tr h="489880">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a:txBody>
                    <a:bodyPr/>
                    <a:lstStyle/>
                    <a:p>
                      <a:pPr marL="0" marR="0" algn="ctr">
                        <a:spcBef>
                          <a:spcPts val="0"/>
                        </a:spcBef>
                        <a:spcAft>
                          <a:spcPts val="0"/>
                        </a:spcAft>
                      </a:pPr>
                      <a:r>
                        <a:rPr lang="en-US" sz="2400" dirty="0">
                          <a:effectLst/>
                          <a:latin typeface="Calibri" panose="020F0502020204030204" pitchFamily="34" charset="0"/>
                          <a:ea typeface="+mn-ea"/>
                          <a:cs typeface="Calibri" panose="020F0502020204030204" pitchFamily="34" charset="0"/>
                        </a:rPr>
                        <a:t># of ZEVs</a:t>
                      </a:r>
                    </a:p>
                  </a:txBody>
                  <a:tcPr marL="63502" marR="63502" marT="0" marB="0" anchor="ctr"/>
                </a:tc>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 of total ZEVs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a:txBody>
                    <a:bodyPr/>
                    <a:lstStyle/>
                    <a:p>
                      <a:pPr marL="0" marR="0" algn="ctr">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 of total vehicles</a:t>
                      </a:r>
                    </a:p>
                  </a:txBody>
                  <a:tcPr marL="63502" marR="63502" marT="0" marB="0" anchor="ctr"/>
                </a:tc>
                <a:extLst>
                  <a:ext uri="{0D108BD9-81ED-4DB2-BD59-A6C34878D82A}">
                    <a16:rowId xmlns:a16="http://schemas.microsoft.com/office/drawing/2014/main" val="3202850858"/>
                  </a:ext>
                </a:extLst>
              </a:tr>
              <a:tr h="489880">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Plug-in hybrid (PHEV)</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a:txBody>
                    <a:bodyPr/>
                    <a:lstStyle/>
                    <a:p>
                      <a:pPr algn="r" rtl="0" fontAlgn="b"/>
                      <a:r>
                        <a:rPr lang="en-US" sz="2400" b="0" i="0" u="none" strike="noStrike" dirty="0">
                          <a:solidFill>
                            <a:srgbClr val="000000"/>
                          </a:solidFill>
                          <a:effectLst/>
                          <a:latin typeface="Calibri" panose="020F0502020204030204" pitchFamily="34" charset="0"/>
                        </a:rPr>
                        <a:t>305,315</a:t>
                      </a:r>
                    </a:p>
                  </a:txBody>
                  <a:tcPr marL="9525" marR="9525" marT="9525" marB="0" anchor="b"/>
                </a:tc>
                <a:tc>
                  <a:txBody>
                    <a:bodyPr/>
                    <a:lstStyle/>
                    <a:p>
                      <a:pPr algn="r" rtl="0" fontAlgn="b"/>
                      <a:r>
                        <a:rPr lang="en-US" sz="2400" b="0" i="0" u="none" strike="noStrike" dirty="0">
                          <a:solidFill>
                            <a:srgbClr val="000000"/>
                          </a:solidFill>
                          <a:effectLst/>
                          <a:latin typeface="Calibri" panose="020F0502020204030204" pitchFamily="34" charset="0"/>
                        </a:rPr>
                        <a:t>36.4%</a:t>
                      </a:r>
                    </a:p>
                  </a:txBody>
                  <a:tcPr marL="9525" marR="9525" marT="9525" marB="0" anchor="b"/>
                </a:tc>
                <a:tc>
                  <a:txBody>
                    <a:bodyPr/>
                    <a:lstStyle/>
                    <a:p>
                      <a:pPr algn="r" rtl="0" fontAlgn="b"/>
                      <a:r>
                        <a:rPr lang="en-US" sz="2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2209704936"/>
                  </a:ext>
                </a:extLst>
              </a:tr>
              <a:tr h="489880">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Battery electric (BEV)</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a:txBody>
                    <a:bodyPr/>
                    <a:lstStyle/>
                    <a:p>
                      <a:pPr algn="r" rtl="0" fontAlgn="b"/>
                      <a:r>
                        <a:rPr lang="en-US" sz="2400" b="0" i="0" u="none" strike="noStrike" dirty="0">
                          <a:solidFill>
                            <a:srgbClr val="000000"/>
                          </a:solidFill>
                          <a:effectLst/>
                          <a:latin typeface="Calibri" panose="020F0502020204030204" pitchFamily="34" charset="0"/>
                        </a:rPr>
                        <a:t>522,445</a:t>
                      </a:r>
                    </a:p>
                  </a:txBody>
                  <a:tcPr marL="9525" marR="9525" marT="9525" marB="0" anchor="b"/>
                </a:tc>
                <a:tc>
                  <a:txBody>
                    <a:bodyPr/>
                    <a:lstStyle/>
                    <a:p>
                      <a:pPr algn="r" rtl="0" fontAlgn="b"/>
                      <a:r>
                        <a:rPr lang="en-US" sz="2400" b="0" i="0" u="none" strike="noStrike" dirty="0">
                          <a:solidFill>
                            <a:srgbClr val="000000"/>
                          </a:solidFill>
                          <a:effectLst/>
                          <a:latin typeface="Calibri" panose="020F0502020204030204" pitchFamily="34" charset="0"/>
                        </a:rPr>
                        <a:t>62.4%</a:t>
                      </a:r>
                    </a:p>
                  </a:txBody>
                  <a:tcPr marL="9525" marR="9525" marT="9525" marB="0" anchor="b"/>
                </a:tc>
                <a:tc>
                  <a:txBody>
                    <a:bodyPr/>
                    <a:lstStyle/>
                    <a:p>
                      <a:pPr algn="r" rtl="0" fontAlgn="b"/>
                      <a:r>
                        <a:rPr lang="en-US" sz="2400" b="0" i="0" u="none" strike="noStrike" dirty="0">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1181247799"/>
                  </a:ext>
                </a:extLst>
              </a:tr>
              <a:tr h="620913">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Fuel cell electric (FCEV)</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3502" marR="63502" marT="0" marB="0" anchor="ctr"/>
                </a:tc>
                <a:tc>
                  <a:txBody>
                    <a:bodyPr/>
                    <a:lstStyle/>
                    <a:p>
                      <a:pPr algn="r" rtl="0" fontAlgn="b"/>
                      <a:r>
                        <a:rPr lang="en-US" sz="2400" b="0" i="0" u="none" strike="noStrike" dirty="0">
                          <a:solidFill>
                            <a:srgbClr val="000000"/>
                          </a:solidFill>
                          <a:effectLst/>
                          <a:latin typeface="Calibri" panose="020F0502020204030204" pitchFamily="34" charset="0"/>
                        </a:rPr>
                        <a:t>10,127</a:t>
                      </a:r>
                    </a:p>
                  </a:txBody>
                  <a:tcPr marL="9525" marR="9525" marT="9525" marB="0" anchor="b"/>
                </a:tc>
                <a:tc>
                  <a:txBody>
                    <a:bodyPr/>
                    <a:lstStyle/>
                    <a:p>
                      <a:pPr algn="r" rtl="0" fontAlgn="b"/>
                      <a:r>
                        <a:rPr lang="en-US" sz="24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r" rtl="0" fontAlgn="b"/>
                      <a:r>
                        <a:rPr lang="en-US" sz="2400" b="0" i="0" u="none" strike="noStrike" dirty="0">
                          <a:solidFill>
                            <a:srgbClr val="000000"/>
                          </a:solidFill>
                          <a:effectLst/>
                          <a:latin typeface="Calibri" panose="020F0502020204030204" pitchFamily="34" charset="0"/>
                        </a:rPr>
                        <a:t>0.03%</a:t>
                      </a:r>
                    </a:p>
                  </a:txBody>
                  <a:tcPr marL="9525" marR="9525" marT="9525" marB="0" anchor="b"/>
                </a:tc>
                <a:extLst>
                  <a:ext uri="{0D108BD9-81ED-4DB2-BD59-A6C34878D82A}">
                    <a16:rowId xmlns:a16="http://schemas.microsoft.com/office/drawing/2014/main" val="687595050"/>
                  </a:ext>
                </a:extLst>
              </a:tr>
              <a:tr h="556106">
                <a:tc>
                  <a:txBody>
                    <a:bodyPr/>
                    <a:lstStyle/>
                    <a:p>
                      <a:pPr marL="0" marR="0" algn="ctr">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Total</a:t>
                      </a:r>
                    </a:p>
                  </a:txBody>
                  <a:tcPr marL="63502" marR="63502" marT="0" marB="0" anchor="ctr"/>
                </a:tc>
                <a:tc>
                  <a:txBody>
                    <a:bodyPr/>
                    <a:lstStyle/>
                    <a:p>
                      <a:pPr algn="r" rtl="0" fontAlgn="b"/>
                      <a:r>
                        <a:rPr lang="en-US" sz="2400" b="1" i="0" u="none" strike="noStrike" dirty="0">
                          <a:solidFill>
                            <a:srgbClr val="000000"/>
                          </a:solidFill>
                          <a:effectLst/>
                          <a:latin typeface="Calibri" panose="020F0502020204030204" pitchFamily="34" charset="0"/>
                        </a:rPr>
                        <a:t>837,887</a:t>
                      </a:r>
                    </a:p>
                  </a:txBody>
                  <a:tcPr marL="9525" marR="9525" marT="9525" marB="0" anchor="b"/>
                </a:tc>
                <a:tc>
                  <a:txBody>
                    <a:bodyPr/>
                    <a:lstStyle/>
                    <a:p>
                      <a:pPr algn="r" rtl="0" fontAlgn="ctr"/>
                      <a:r>
                        <a:rPr lang="en-US" sz="2400" b="1" i="0" u="none" strike="noStrike" dirty="0">
                          <a:solidFill>
                            <a:srgbClr val="000000"/>
                          </a:solidFill>
                          <a:effectLst/>
                          <a:latin typeface="Calibri" panose="020F0502020204030204" pitchFamily="34" charset="0"/>
                        </a:rPr>
                        <a:t>100.0%</a:t>
                      </a:r>
                    </a:p>
                  </a:txBody>
                  <a:tcPr marL="9525" marR="9525" marT="9525" marB="0" anchor="ctr"/>
                </a:tc>
                <a:tc>
                  <a:txBody>
                    <a:bodyPr/>
                    <a:lstStyle/>
                    <a:p>
                      <a:pPr algn="r" rtl="0" fontAlgn="b"/>
                      <a:r>
                        <a:rPr lang="en-US" sz="2400" b="1" i="0" u="none" strike="noStrike" dirty="0">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3746863563"/>
                  </a:ext>
                </a:extLst>
              </a:tr>
            </a:tbl>
          </a:graphicData>
        </a:graphic>
      </p:graphicFrame>
      <p:sp>
        <p:nvSpPr>
          <p:cNvPr id="4" name="Slide Number Placeholder 3">
            <a:extLst>
              <a:ext uri="{FF2B5EF4-FFF2-40B4-BE49-F238E27FC236}">
                <a16:creationId xmlns:a16="http://schemas.microsoft.com/office/drawing/2014/main" id="{A92A47F7-6FB7-DD42-88CE-D2A07A396130}"/>
              </a:ext>
            </a:extLst>
          </p:cNvPr>
          <p:cNvSpPr>
            <a:spLocks noGrp="1"/>
          </p:cNvSpPr>
          <p:nvPr>
            <p:ph type="sldNum" sz="quarter" idx="4"/>
          </p:nvPr>
        </p:nvSpPr>
        <p:spPr/>
        <p:txBody>
          <a:bodyPr/>
          <a:lstStyle/>
          <a:p>
            <a:fld id="{EB0A065D-0E2D-428D-BFEE-3171D759F948}" type="slidenum">
              <a:rPr lang="en-US" smtClean="0"/>
              <a:pPr/>
              <a:t>2</a:t>
            </a:fld>
            <a:endParaRPr lang="en-US" dirty="0"/>
          </a:p>
        </p:txBody>
      </p:sp>
      <p:sp>
        <p:nvSpPr>
          <p:cNvPr id="6" name="Content Placeholder 2">
            <a:extLst>
              <a:ext uri="{FF2B5EF4-FFF2-40B4-BE49-F238E27FC236}">
                <a16:creationId xmlns:a16="http://schemas.microsoft.com/office/drawing/2014/main" id="{B9500720-DABD-8348-968A-94856D29AF4A}"/>
              </a:ext>
            </a:extLst>
          </p:cNvPr>
          <p:cNvSpPr txBox="1">
            <a:spLocks/>
          </p:cNvSpPr>
          <p:nvPr/>
        </p:nvSpPr>
        <p:spPr>
          <a:xfrm>
            <a:off x="147900" y="925046"/>
            <a:ext cx="11887200" cy="2262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zh-CN" dirty="0"/>
              <a:t>CA State Regulations: </a:t>
            </a:r>
            <a:r>
              <a:rPr lang="en-US" dirty="0"/>
              <a:t>Zero-Emission Vehicle (ZEV) Program</a:t>
            </a:r>
          </a:p>
          <a:p>
            <a:pPr>
              <a:spcBef>
                <a:spcPts val="0"/>
              </a:spcBef>
            </a:pPr>
            <a:r>
              <a:rPr lang="en-US" dirty="0"/>
              <a:t>Goals of promoting ZEVs (PHEV+BEV+FCEV) in the state</a:t>
            </a:r>
          </a:p>
          <a:p>
            <a:pPr lvl="1">
              <a:spcBef>
                <a:spcPts val="0"/>
              </a:spcBef>
            </a:pPr>
            <a:r>
              <a:rPr lang="en-US" dirty="0"/>
              <a:t>1.5 million ZEVs by 2025, 5 million by 2030</a:t>
            </a:r>
          </a:p>
          <a:p>
            <a:pPr lvl="1">
              <a:spcBef>
                <a:spcPts val="0"/>
              </a:spcBef>
            </a:pPr>
            <a:r>
              <a:rPr lang="en-US" dirty="0"/>
              <a:t>0.25 million EV charging stations by 2025</a:t>
            </a:r>
          </a:p>
        </p:txBody>
      </p:sp>
      <p:sp>
        <p:nvSpPr>
          <p:cNvPr id="3" name="Rectangle 2">
            <a:extLst>
              <a:ext uri="{FF2B5EF4-FFF2-40B4-BE49-F238E27FC236}">
                <a16:creationId xmlns:a16="http://schemas.microsoft.com/office/drawing/2014/main" id="{292365E1-B5E6-5541-A379-0421B62AA4E8}"/>
              </a:ext>
            </a:extLst>
          </p:cNvPr>
          <p:cNvSpPr/>
          <p:nvPr/>
        </p:nvSpPr>
        <p:spPr>
          <a:xfrm>
            <a:off x="6797628" y="6036449"/>
            <a:ext cx="4558237" cy="707886"/>
          </a:xfrm>
          <a:prstGeom prst="rect">
            <a:avLst/>
          </a:prstGeom>
        </p:spPr>
        <p:txBody>
          <a:bodyPr wrap="square">
            <a:spAutoFit/>
          </a:bodyPr>
          <a:lstStyle/>
          <a:p>
            <a:r>
              <a:rPr lang="en-US" sz="1000" dirty="0"/>
              <a:t>Source:</a:t>
            </a:r>
            <a:r>
              <a:rPr lang="zh-CN" altLang="en-US" sz="1000"/>
              <a:t> </a:t>
            </a:r>
            <a:r>
              <a:rPr lang="en-US" sz="1000" dirty="0">
                <a:hlinkClick r:id="rId2"/>
              </a:rPr>
              <a:t>https://tableau.cnra.ca.gov/t/CNRA_CEC/views/DMVDataPortal_15986380698710/STOCK_Dashboard?:showAppBanner=false&amp;:display_count=n&amp;:showVizHome=n&amp;:origin=viz_share_link&amp;:isGuestRedirectFromVizportal=y&amp;:embed=y</a:t>
            </a:r>
            <a:endParaRPr lang="en-US" sz="1000" dirty="0"/>
          </a:p>
        </p:txBody>
      </p:sp>
    </p:spTree>
    <p:extLst>
      <p:ext uri="{BB962C8B-B14F-4D97-AF65-F5344CB8AC3E}">
        <p14:creationId xmlns:p14="http://schemas.microsoft.com/office/powerpoint/2010/main" val="188712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Research question</a:t>
            </a:r>
          </a:p>
        </p:txBody>
      </p:sp>
      <p:sp>
        <p:nvSpPr>
          <p:cNvPr id="4" name="Slide Number Placeholder 3"/>
          <p:cNvSpPr>
            <a:spLocks noGrp="1"/>
          </p:cNvSpPr>
          <p:nvPr>
            <p:ph type="sldNum" sz="quarter" idx="4"/>
          </p:nvPr>
        </p:nvSpPr>
        <p:spPr/>
        <p:txBody>
          <a:bodyPr/>
          <a:lstStyle/>
          <a:p>
            <a:fld id="{EB0A065D-0E2D-428D-BFEE-3171D759F948}" type="slidenum">
              <a:rPr lang="en-US" smtClean="0"/>
              <a:pPr/>
              <a:t>3</a:t>
            </a:fld>
            <a:endParaRPr lang="en-US" dirty="0"/>
          </a:p>
        </p:txBody>
      </p:sp>
      <p:sp>
        <p:nvSpPr>
          <p:cNvPr id="7" name="Content Placeholder 6">
            <a:extLst>
              <a:ext uri="{FF2B5EF4-FFF2-40B4-BE49-F238E27FC236}">
                <a16:creationId xmlns:a16="http://schemas.microsoft.com/office/drawing/2014/main" id="{A7A7A244-11B3-7D4B-95C0-F572666ED0F9}"/>
              </a:ext>
            </a:extLst>
          </p:cNvPr>
          <p:cNvSpPr>
            <a:spLocks noGrp="1"/>
          </p:cNvSpPr>
          <p:nvPr>
            <p:ph idx="1"/>
          </p:nvPr>
        </p:nvSpPr>
        <p:spPr>
          <a:xfrm>
            <a:off x="147900" y="925045"/>
            <a:ext cx="11887199" cy="5030069"/>
          </a:xfrm>
        </p:spPr>
        <p:txBody>
          <a:bodyPr vert="horz" lIns="91440" tIns="45720" rIns="91440" bIns="45720" rtlCol="0" anchor="t">
            <a:normAutofit/>
          </a:bodyPr>
          <a:lstStyle/>
          <a:p>
            <a:pPr marL="457200" lvl="1" indent="0">
              <a:buNone/>
            </a:pPr>
            <a:endParaRPr lang="en-US" dirty="0">
              <a:cs typeface="Calibri"/>
            </a:endParaRPr>
          </a:p>
          <a:p>
            <a:pPr marL="57150" indent="0">
              <a:buNone/>
            </a:pPr>
            <a:r>
              <a:rPr lang="en-US" sz="3500" dirty="0">
                <a:ea typeface="+mn-lt"/>
                <a:cs typeface="+mn-lt"/>
              </a:rPr>
              <a:t>What factors impact individuals’ </a:t>
            </a:r>
            <a:r>
              <a:rPr lang="en-US" sz="3500" b="1" dirty="0">
                <a:solidFill>
                  <a:srgbClr val="CC9900"/>
                </a:solidFill>
                <a:ea typeface="+mn-lt"/>
                <a:cs typeface="+mn-lt"/>
              </a:rPr>
              <a:t>current vehicle fuel type choice </a:t>
            </a:r>
            <a:r>
              <a:rPr lang="en-US" sz="3500" dirty="0">
                <a:ea typeface="+mn-lt"/>
                <a:cs typeface="+mn-lt"/>
              </a:rPr>
              <a:t>and </a:t>
            </a:r>
            <a:r>
              <a:rPr lang="en-US" sz="3500" b="1" dirty="0">
                <a:solidFill>
                  <a:srgbClr val="CC9900"/>
                </a:solidFill>
                <a:ea typeface="+mn-lt"/>
                <a:cs typeface="+mn-lt"/>
              </a:rPr>
              <a:t>interest in purchasing or leasing AFVs in the future</a:t>
            </a:r>
            <a:r>
              <a:rPr lang="en-US" sz="3500" dirty="0">
                <a:ea typeface="+mn-lt"/>
                <a:cs typeface="+mn-lt"/>
              </a:rPr>
              <a:t>? </a:t>
            </a:r>
          </a:p>
          <a:p>
            <a:pPr marL="457200" lvl="1" indent="0">
              <a:buNone/>
            </a:pPr>
            <a:endParaRPr lang="en-US" sz="3000"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5510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Dataset</a:t>
            </a:r>
          </a:p>
        </p:txBody>
      </p:sp>
      <p:sp>
        <p:nvSpPr>
          <p:cNvPr id="4" name="Slide Number Placeholder 3"/>
          <p:cNvSpPr>
            <a:spLocks noGrp="1"/>
          </p:cNvSpPr>
          <p:nvPr>
            <p:ph type="sldNum" sz="quarter" idx="4"/>
          </p:nvPr>
        </p:nvSpPr>
        <p:spPr/>
        <p:txBody>
          <a:bodyPr/>
          <a:lstStyle/>
          <a:p>
            <a:fld id="{EB0A065D-0E2D-428D-BFEE-3171D759F948}" type="slidenum">
              <a:rPr lang="en-US" smtClean="0"/>
              <a:pPr/>
              <a:t>4</a:t>
            </a:fld>
            <a:endParaRPr lang="en-US" dirty="0"/>
          </a:p>
        </p:txBody>
      </p:sp>
      <p:sp>
        <p:nvSpPr>
          <p:cNvPr id="7" name="Content Placeholder 6">
            <a:extLst>
              <a:ext uri="{FF2B5EF4-FFF2-40B4-BE49-F238E27FC236}">
                <a16:creationId xmlns:a16="http://schemas.microsoft.com/office/drawing/2014/main" id="{A7A7A244-11B3-7D4B-95C0-F572666ED0F9}"/>
              </a:ext>
            </a:extLst>
          </p:cNvPr>
          <p:cNvSpPr>
            <a:spLocks noGrp="1"/>
          </p:cNvSpPr>
          <p:nvPr>
            <p:ph idx="1"/>
          </p:nvPr>
        </p:nvSpPr>
        <p:spPr>
          <a:xfrm>
            <a:off x="147900" y="925045"/>
            <a:ext cx="11887199" cy="5030069"/>
          </a:xfrm>
        </p:spPr>
        <p:txBody>
          <a:bodyPr vert="horz" lIns="91440" tIns="45720" rIns="91440" bIns="45720" rtlCol="0" anchor="t">
            <a:normAutofit/>
          </a:bodyPr>
          <a:lstStyle/>
          <a:p>
            <a:r>
              <a:rPr lang="en-US" dirty="0">
                <a:ea typeface="+mn-lt"/>
                <a:cs typeface="+mn-lt"/>
              </a:rPr>
              <a:t>2018 CA Panel Survey administered by UCD-ITS-3RFM research team</a:t>
            </a:r>
          </a:p>
          <a:p>
            <a:r>
              <a:rPr lang="en-US" dirty="0"/>
              <a:t>A mixed sampling method </a:t>
            </a:r>
            <a:r>
              <a:rPr lang="en-US" dirty="0">
                <a:ea typeface="+mn-lt"/>
                <a:cs typeface="+mn-lt"/>
              </a:rPr>
              <a:t> </a:t>
            </a:r>
          </a:p>
          <a:p>
            <a:pPr lvl="1"/>
            <a:r>
              <a:rPr lang="en-US" dirty="0">
                <a:ea typeface="+mn-lt"/>
                <a:cs typeface="+mn-lt"/>
              </a:rPr>
              <a:t>paper survey, online opinion panel, recontact for longitudinal sample</a:t>
            </a:r>
          </a:p>
          <a:p>
            <a:r>
              <a:rPr lang="en-US" dirty="0">
                <a:ea typeface="+mn-lt"/>
                <a:cs typeface="+mn-lt"/>
              </a:rPr>
              <a:t>Weighted sample (N=3,767)</a:t>
            </a:r>
          </a:p>
          <a:p>
            <a:endParaRPr lang="en-US" dirty="0">
              <a:ea typeface="+mn-lt"/>
              <a:cs typeface="+mn-lt"/>
            </a:endParaRPr>
          </a:p>
          <a:p>
            <a:endParaRPr lang="en-US" dirty="0">
              <a:cs typeface="Calibri"/>
            </a:endParaRPr>
          </a:p>
          <a:p>
            <a:endParaRPr lang="en-US" dirty="0">
              <a:cs typeface="Calibri"/>
            </a:endParaRPr>
          </a:p>
          <a:p>
            <a:endParaRPr lang="en-US" dirty="0">
              <a:cs typeface="Calibri"/>
            </a:endParaRPr>
          </a:p>
        </p:txBody>
      </p:sp>
      <p:pic>
        <p:nvPicPr>
          <p:cNvPr id="8" name="Picture 7" descr="Map&#10;&#10;Description automatically generated">
            <a:extLst>
              <a:ext uri="{FF2B5EF4-FFF2-40B4-BE49-F238E27FC236}">
                <a16:creationId xmlns:a16="http://schemas.microsoft.com/office/drawing/2014/main" id="{7401A469-2D6F-C9E1-F3D7-F19FCCC5C3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97"/>
          <a:stretch/>
        </p:blipFill>
        <p:spPr bwMode="auto">
          <a:xfrm>
            <a:off x="8548740" y="2574085"/>
            <a:ext cx="3365667" cy="3808733"/>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0219AABD-09D6-82EB-4333-978622D1D7BC}"/>
              </a:ext>
            </a:extLst>
          </p:cNvPr>
          <p:cNvSpPr/>
          <p:nvPr/>
        </p:nvSpPr>
        <p:spPr>
          <a:xfrm>
            <a:off x="156901" y="3429000"/>
            <a:ext cx="7849456" cy="2480679"/>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tx2"/>
                </a:solidFill>
                <a:ea typeface="+mn-lt"/>
                <a:cs typeface="+mn-lt"/>
              </a:rPr>
              <a:t>Survey Questions</a:t>
            </a:r>
          </a:p>
          <a:p>
            <a:pPr marL="742950" lvl="1" indent="-285750">
              <a:spcBef>
                <a:spcPct val="20000"/>
              </a:spcBef>
              <a:buFont typeface="Arial" pitchFamily="34" charset="0"/>
              <a:buChar char="–"/>
            </a:pPr>
            <a:r>
              <a:rPr lang="en-US" sz="2800" dirty="0">
                <a:solidFill>
                  <a:schemeClr val="tx2"/>
                </a:solidFill>
                <a:ea typeface="+mn-lt"/>
                <a:cs typeface="+mn-lt"/>
              </a:rPr>
              <a:t>What type of fuel does your most frequently used vehicle run on?</a:t>
            </a:r>
          </a:p>
          <a:p>
            <a:pPr marL="742950" lvl="1" indent="-285750">
              <a:spcBef>
                <a:spcPct val="20000"/>
              </a:spcBef>
              <a:buFont typeface="Arial" pitchFamily="34" charset="0"/>
              <a:buChar char="–"/>
            </a:pPr>
            <a:r>
              <a:rPr lang="en-US" sz="2800" dirty="0">
                <a:solidFill>
                  <a:schemeClr val="tx2"/>
                </a:solidFill>
                <a:ea typeface="+mn-lt"/>
                <a:cs typeface="+mn-lt"/>
              </a:rPr>
              <a:t>Would you ever be interested in buying/leasing a vehicle that runs on any of alternative fuels?</a:t>
            </a:r>
          </a:p>
        </p:txBody>
      </p:sp>
      <p:sp>
        <p:nvSpPr>
          <p:cNvPr id="5" name="Rectangle 4">
            <a:extLst>
              <a:ext uri="{FF2B5EF4-FFF2-40B4-BE49-F238E27FC236}">
                <a16:creationId xmlns:a16="http://schemas.microsoft.com/office/drawing/2014/main" id="{93365B0E-DE83-0924-4B53-ED79E06966C5}"/>
              </a:ext>
            </a:extLst>
          </p:cNvPr>
          <p:cNvSpPr/>
          <p:nvPr/>
        </p:nvSpPr>
        <p:spPr>
          <a:xfrm>
            <a:off x="7386774" y="6379210"/>
            <a:ext cx="4805226" cy="369332"/>
          </a:xfrm>
          <a:prstGeom prst="rect">
            <a:avLst/>
          </a:prstGeom>
        </p:spPr>
        <p:txBody>
          <a:bodyPr wrap="none">
            <a:spAutoFit/>
          </a:bodyPr>
          <a:lstStyle/>
          <a:p>
            <a:pPr lvl="1"/>
            <a:r>
              <a:rPr lang="en-US" dirty="0">
                <a:ea typeface="+mn-lt"/>
                <a:cs typeface="+mn-lt"/>
                <a:hlinkClick r:id="rId3"/>
              </a:rPr>
              <a:t>https://escholarship.org/uc/item/35x894mg</a:t>
            </a:r>
            <a:endParaRPr lang="en-US" dirty="0">
              <a:ea typeface="+mn-lt"/>
              <a:cs typeface="+mn-lt"/>
            </a:endParaRPr>
          </a:p>
        </p:txBody>
      </p:sp>
    </p:spTree>
    <p:extLst>
      <p:ext uri="{BB962C8B-B14F-4D97-AF65-F5344CB8AC3E}">
        <p14:creationId xmlns:p14="http://schemas.microsoft.com/office/powerpoint/2010/main" val="150356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Research framework</a:t>
            </a:r>
          </a:p>
        </p:txBody>
      </p:sp>
      <p:sp>
        <p:nvSpPr>
          <p:cNvPr id="4" name="Slide Number Placeholder 3"/>
          <p:cNvSpPr>
            <a:spLocks noGrp="1"/>
          </p:cNvSpPr>
          <p:nvPr>
            <p:ph type="sldNum" sz="quarter" idx="4"/>
          </p:nvPr>
        </p:nvSpPr>
        <p:spPr/>
        <p:txBody>
          <a:bodyPr/>
          <a:lstStyle/>
          <a:p>
            <a:fld id="{EB0A065D-0E2D-428D-BFEE-3171D759F948}" type="slidenum">
              <a:rPr lang="en-US" smtClean="0"/>
              <a:pPr/>
              <a:t>5</a:t>
            </a:fld>
            <a:endParaRPr lang="en-US" dirty="0"/>
          </a:p>
        </p:txBody>
      </p:sp>
      <p:sp>
        <p:nvSpPr>
          <p:cNvPr id="11" name="Content Placeholder 6">
            <a:extLst>
              <a:ext uri="{FF2B5EF4-FFF2-40B4-BE49-F238E27FC236}">
                <a16:creationId xmlns:a16="http://schemas.microsoft.com/office/drawing/2014/main" id="{59662E9D-48DC-5440-AB5E-FF60F0111868}"/>
              </a:ext>
            </a:extLst>
          </p:cNvPr>
          <p:cNvSpPr>
            <a:spLocks noGrp="1"/>
          </p:cNvSpPr>
          <p:nvPr>
            <p:ph idx="1"/>
          </p:nvPr>
        </p:nvSpPr>
        <p:spPr>
          <a:xfrm>
            <a:off x="147900" y="925045"/>
            <a:ext cx="11887199" cy="5030069"/>
          </a:xfrm>
        </p:spPr>
        <p:txBody>
          <a:bodyPr vert="horz" lIns="91440" tIns="45720" rIns="91440" bIns="45720" rtlCol="0" anchor="t">
            <a:normAutofit/>
          </a:bodyPr>
          <a:lstStyle/>
          <a:p>
            <a:r>
              <a:rPr lang="en-US" dirty="0">
                <a:ea typeface="+mn-lt"/>
                <a:cs typeface="+mn-lt"/>
              </a:rPr>
              <a:t>Jointly model </a:t>
            </a:r>
            <a:r>
              <a:rPr lang="en-US" dirty="0">
                <a:solidFill>
                  <a:srgbClr val="CC9900"/>
                </a:solidFill>
                <a:ea typeface="+mn-lt"/>
                <a:cs typeface="+mn-lt"/>
              </a:rPr>
              <a:t>current choice </a:t>
            </a:r>
            <a:r>
              <a:rPr lang="en-US" dirty="0">
                <a:ea typeface="+mn-lt"/>
                <a:cs typeface="+mn-lt"/>
              </a:rPr>
              <a:t>and </a:t>
            </a:r>
            <a:r>
              <a:rPr lang="en-US" dirty="0">
                <a:solidFill>
                  <a:srgbClr val="CC9900"/>
                </a:solidFill>
                <a:ea typeface="+mn-lt"/>
                <a:cs typeface="+mn-lt"/>
              </a:rPr>
              <a:t>interest in the future</a:t>
            </a:r>
            <a:r>
              <a:rPr lang="en-US" dirty="0">
                <a:ea typeface="+mn-lt"/>
                <a:cs typeface="+mn-lt"/>
              </a:rPr>
              <a:t>. </a:t>
            </a:r>
          </a:p>
          <a:p>
            <a:pPr marL="0" indent="0">
              <a:buNone/>
            </a:pPr>
            <a:endParaRPr lang="en-US" dirty="0">
              <a:cs typeface="Calibri"/>
            </a:endParaRPr>
          </a:p>
          <a:p>
            <a:endParaRPr lang="en-US" dirty="0">
              <a:cs typeface="Calibri"/>
            </a:endParaRPr>
          </a:p>
          <a:p>
            <a:endParaRPr lang="en-US" dirty="0">
              <a:cs typeface="Calibri"/>
            </a:endParaRPr>
          </a:p>
        </p:txBody>
      </p:sp>
      <p:pic>
        <p:nvPicPr>
          <p:cNvPr id="6" name="Picture 5" descr="Diagram&#10;&#10;Description automatically generated">
            <a:extLst>
              <a:ext uri="{FF2B5EF4-FFF2-40B4-BE49-F238E27FC236}">
                <a16:creationId xmlns:a16="http://schemas.microsoft.com/office/drawing/2014/main" id="{F9203F95-3E82-8B48-14B6-93EC53A0B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7074" y="1839445"/>
            <a:ext cx="11428437" cy="4093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8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Current choice &amp; interest in the future</a:t>
            </a:r>
          </a:p>
        </p:txBody>
      </p:sp>
      <p:sp>
        <p:nvSpPr>
          <p:cNvPr id="4" name="Slide Number Placeholder 3"/>
          <p:cNvSpPr>
            <a:spLocks noGrp="1"/>
          </p:cNvSpPr>
          <p:nvPr>
            <p:ph type="sldNum" sz="quarter" idx="4"/>
          </p:nvPr>
        </p:nvSpPr>
        <p:spPr/>
        <p:txBody>
          <a:bodyPr/>
          <a:lstStyle/>
          <a:p>
            <a:fld id="{EB0A065D-0E2D-428D-BFEE-3171D759F948}" type="slidenum">
              <a:rPr lang="en-US" smtClean="0"/>
              <a:pPr/>
              <a:t>6</a:t>
            </a:fld>
            <a:endParaRPr lang="en-US" dirty="0"/>
          </a:p>
        </p:txBody>
      </p:sp>
      <p:sp>
        <p:nvSpPr>
          <p:cNvPr id="7" name="Content Placeholder 6">
            <a:extLst>
              <a:ext uri="{FF2B5EF4-FFF2-40B4-BE49-F238E27FC236}">
                <a16:creationId xmlns:a16="http://schemas.microsoft.com/office/drawing/2014/main" id="{A7A7A244-11B3-7D4B-95C0-F572666ED0F9}"/>
              </a:ext>
            </a:extLst>
          </p:cNvPr>
          <p:cNvSpPr>
            <a:spLocks noGrp="1"/>
          </p:cNvSpPr>
          <p:nvPr>
            <p:ph idx="1"/>
          </p:nvPr>
        </p:nvSpPr>
        <p:spPr>
          <a:xfrm>
            <a:off x="147900" y="925045"/>
            <a:ext cx="12259805" cy="5030069"/>
          </a:xfrm>
        </p:spPr>
        <p:txBody>
          <a:bodyPr vert="horz" lIns="91440" tIns="45720" rIns="91440" bIns="45720" rtlCol="0" anchor="t">
            <a:normAutofit/>
          </a:bodyPr>
          <a:lstStyle/>
          <a:p>
            <a:r>
              <a:rPr lang="en-US" altLang="zh-CN" sz="2800" dirty="0"/>
              <a:t>2%</a:t>
            </a:r>
            <a:r>
              <a:rPr lang="zh-CN" altLang="en-US" sz="2800" dirty="0"/>
              <a:t> </a:t>
            </a:r>
            <a:r>
              <a:rPr lang="en-US" altLang="zh-CN" sz="2800" dirty="0"/>
              <a:t>of</a:t>
            </a:r>
            <a:r>
              <a:rPr lang="zh-CN" altLang="en-US" sz="2800" dirty="0"/>
              <a:t> </a:t>
            </a:r>
            <a:r>
              <a:rPr lang="en-US" altLang="zh-CN" sz="2800" dirty="0"/>
              <a:t>respondents</a:t>
            </a:r>
            <a:r>
              <a:rPr lang="zh-CN" altLang="en-US" sz="2800" dirty="0"/>
              <a:t> </a:t>
            </a:r>
            <a:r>
              <a:rPr lang="en-US" altLang="zh-CN" sz="2800" dirty="0"/>
              <a:t>chose</a:t>
            </a:r>
            <a:r>
              <a:rPr lang="zh-CN" altLang="en-US" sz="2800" dirty="0"/>
              <a:t> </a:t>
            </a:r>
            <a:r>
              <a:rPr lang="en-US" altLang="zh-CN" sz="2800" dirty="0"/>
              <a:t>PHEVs/BEVs</a:t>
            </a:r>
            <a:r>
              <a:rPr lang="en-US" sz="2800" dirty="0"/>
              <a:t> as </a:t>
            </a:r>
            <a:r>
              <a:rPr lang="en-US" altLang="zh-CN" sz="2800" dirty="0"/>
              <a:t>the</a:t>
            </a:r>
            <a:r>
              <a:rPr lang="zh-CN" altLang="en-US" sz="2800" dirty="0"/>
              <a:t> </a:t>
            </a:r>
            <a:r>
              <a:rPr lang="en-US" sz="2800" dirty="0"/>
              <a:t>most frequently used vehicle currently</a:t>
            </a:r>
            <a:r>
              <a:rPr lang="en-US" altLang="zh-CN" sz="2800" dirty="0"/>
              <a:t>.</a:t>
            </a:r>
            <a:r>
              <a:rPr lang="zh-CN" altLang="en-US" sz="2800" dirty="0"/>
              <a:t> </a:t>
            </a:r>
            <a:r>
              <a:rPr lang="en-US" altLang="zh-CN" sz="2800" dirty="0"/>
              <a:t>4</a:t>
            </a:r>
            <a:r>
              <a:rPr lang="en-US" sz="2800" dirty="0"/>
              <a:t>0% of respondents indicate interest in buying/leasing AFVs in the future. </a:t>
            </a:r>
            <a:endParaRPr lang="en-US" sz="2800" dirty="0">
              <a:cs typeface="Calibri"/>
            </a:endParaRPr>
          </a:p>
          <a:p>
            <a:endParaRPr lang="en-US" sz="2800" dirty="0">
              <a:cs typeface="Calibri"/>
            </a:endParaRPr>
          </a:p>
          <a:p>
            <a:endParaRPr lang="en-US" sz="2800" dirty="0">
              <a:cs typeface="Calibri"/>
            </a:endParaRPr>
          </a:p>
        </p:txBody>
      </p:sp>
      <p:graphicFrame>
        <p:nvGraphicFramePr>
          <p:cNvPr id="3" name="Table 2">
            <a:extLst>
              <a:ext uri="{FF2B5EF4-FFF2-40B4-BE49-F238E27FC236}">
                <a16:creationId xmlns:a16="http://schemas.microsoft.com/office/drawing/2014/main" id="{55D4EA2F-B4FD-F390-0E15-7B5FBC5CD6E8}"/>
              </a:ext>
            </a:extLst>
          </p:cNvPr>
          <p:cNvGraphicFramePr>
            <a:graphicFrameLocks noGrp="1"/>
          </p:cNvGraphicFramePr>
          <p:nvPr>
            <p:extLst>
              <p:ext uri="{D42A27DB-BD31-4B8C-83A1-F6EECF244321}">
                <p14:modId xmlns:p14="http://schemas.microsoft.com/office/powerpoint/2010/main" val="4239850701"/>
              </p:ext>
            </p:extLst>
          </p:nvPr>
        </p:nvGraphicFramePr>
        <p:xfrm>
          <a:off x="156901" y="2526203"/>
          <a:ext cx="11533348" cy="3657600"/>
        </p:xfrm>
        <a:graphic>
          <a:graphicData uri="http://schemas.openxmlformats.org/drawingml/2006/table">
            <a:tbl>
              <a:tblPr firstRow="1" firstCol="1" bandRow="1">
                <a:tableStyleId>{5C22544A-7EE6-4342-B048-85BDC9FD1C3A}</a:tableStyleId>
              </a:tblPr>
              <a:tblGrid>
                <a:gridCol w="2945100">
                  <a:extLst>
                    <a:ext uri="{9D8B030D-6E8A-4147-A177-3AD203B41FA5}">
                      <a16:colId xmlns:a16="http://schemas.microsoft.com/office/drawing/2014/main" val="3978519413"/>
                    </a:ext>
                  </a:extLst>
                </a:gridCol>
                <a:gridCol w="2040195">
                  <a:extLst>
                    <a:ext uri="{9D8B030D-6E8A-4147-A177-3AD203B41FA5}">
                      <a16:colId xmlns:a16="http://schemas.microsoft.com/office/drawing/2014/main" val="2193548030"/>
                    </a:ext>
                  </a:extLst>
                </a:gridCol>
                <a:gridCol w="1372621">
                  <a:extLst>
                    <a:ext uri="{9D8B030D-6E8A-4147-A177-3AD203B41FA5}">
                      <a16:colId xmlns:a16="http://schemas.microsoft.com/office/drawing/2014/main" val="74513705"/>
                    </a:ext>
                  </a:extLst>
                </a:gridCol>
                <a:gridCol w="1725144">
                  <a:extLst>
                    <a:ext uri="{9D8B030D-6E8A-4147-A177-3AD203B41FA5}">
                      <a16:colId xmlns:a16="http://schemas.microsoft.com/office/drawing/2014/main" val="3702042203"/>
                    </a:ext>
                  </a:extLst>
                </a:gridCol>
                <a:gridCol w="1725144">
                  <a:extLst>
                    <a:ext uri="{9D8B030D-6E8A-4147-A177-3AD203B41FA5}">
                      <a16:colId xmlns:a16="http://schemas.microsoft.com/office/drawing/2014/main" val="1662844667"/>
                    </a:ext>
                  </a:extLst>
                </a:gridCol>
                <a:gridCol w="1725144">
                  <a:extLst>
                    <a:ext uri="{9D8B030D-6E8A-4147-A177-3AD203B41FA5}">
                      <a16:colId xmlns:a16="http://schemas.microsoft.com/office/drawing/2014/main" val="2871459753"/>
                    </a:ext>
                  </a:extLst>
                </a:gridCol>
              </a:tblGrid>
              <a:tr h="597606">
                <a:tc rowSpan="3">
                  <a:txBody>
                    <a:bodyPr/>
                    <a:lstStyle/>
                    <a:p>
                      <a:pPr marL="0" marR="0">
                        <a:spcBef>
                          <a:spcPts val="0"/>
                        </a:spcBef>
                        <a:spcAft>
                          <a:spcPts val="0"/>
                        </a:spcAft>
                      </a:pPr>
                      <a:r>
                        <a:rPr lang="en-US" sz="2400" dirty="0">
                          <a:effectLst/>
                        </a:rPr>
                        <a:t>Current Vehicle Fuel Type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r">
                        <a:spcBef>
                          <a:spcPts val="0"/>
                        </a:spcBef>
                        <a:spcAft>
                          <a:spcPts val="0"/>
                        </a:spcAft>
                      </a:pPr>
                      <a:r>
                        <a:rPr lang="en-US" sz="2400" dirty="0">
                          <a:effectLst/>
                        </a:rPr>
                        <a:t>Weighted Distribution</a:t>
                      </a:r>
                      <a:br>
                        <a:rPr lang="en-US" sz="2400" dirty="0">
                          <a:effectLst/>
                        </a:rPr>
                      </a:br>
                      <a:r>
                        <a:rPr lang="en-US" sz="2400" dirty="0">
                          <a:effectLst/>
                        </a:rPr>
                        <a:t>(column-wise 100%)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4">
                  <a:txBody>
                    <a:bodyPr/>
                    <a:lstStyle/>
                    <a:p>
                      <a:pPr marL="0" marR="0" algn="ctr">
                        <a:spcBef>
                          <a:spcPts val="0"/>
                        </a:spcBef>
                        <a:spcAft>
                          <a:spcPts val="0"/>
                        </a:spcAft>
                      </a:pPr>
                      <a:r>
                        <a:rPr lang="en-US" sz="2400" dirty="0">
                          <a:effectLst/>
                        </a:rPr>
                        <a:t>Interest in purchasing/leasing an AFV in the future (row-wise 100%)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7673273"/>
                  </a:ext>
                </a:extLst>
              </a:tr>
              <a:tr h="311253">
                <a:tc vMerge="1">
                  <a:txBody>
                    <a:bodyPr/>
                    <a:lstStyle/>
                    <a:p>
                      <a:endParaRPr lang="en-US"/>
                    </a:p>
                  </a:txBody>
                  <a:tcPr/>
                </a:tc>
                <a:tc vMerge="1">
                  <a:txBody>
                    <a:bodyPr/>
                    <a:lstStyle/>
                    <a:p>
                      <a:endParaRPr lang="en-US"/>
                    </a:p>
                  </a:txBody>
                  <a:tcPr/>
                </a:tc>
                <a:tc rowSpan="2">
                  <a:txBody>
                    <a:bodyPr/>
                    <a:lstStyle/>
                    <a:p>
                      <a:pPr marL="0" marR="0" algn="r">
                        <a:spcBef>
                          <a:spcPts val="0"/>
                        </a:spcBef>
                        <a:spcAft>
                          <a:spcPts val="0"/>
                        </a:spcAft>
                      </a:pPr>
                      <a:r>
                        <a:rPr lang="en-US" sz="2400" dirty="0">
                          <a:solidFill>
                            <a:schemeClr val="bg1"/>
                          </a:solidFill>
                          <a:effectLst/>
                        </a:rPr>
                        <a:t>No interest</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E81BD"/>
                    </a:solidFill>
                  </a:tcPr>
                </a:tc>
                <a:tc gridSpan="3">
                  <a:txBody>
                    <a:bodyPr/>
                    <a:lstStyle/>
                    <a:p>
                      <a:pPr marL="0" marR="0" algn="ctr">
                        <a:spcBef>
                          <a:spcPts val="0"/>
                        </a:spcBef>
                        <a:spcAft>
                          <a:spcPts val="0"/>
                        </a:spcAft>
                      </a:pPr>
                      <a:r>
                        <a:rPr lang="en-US" sz="2400" dirty="0">
                          <a:solidFill>
                            <a:schemeClr val="bg1"/>
                          </a:solidFill>
                          <a:effectLst/>
                        </a:rPr>
                        <a:t>Have interest</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E81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6666378"/>
                  </a:ext>
                </a:extLst>
              </a:tr>
              <a:tr h="7262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2400" dirty="0">
                          <a:solidFill>
                            <a:schemeClr val="bg1"/>
                          </a:solidFill>
                          <a:effectLst/>
                        </a:rPr>
                        <a:t>BEV </a:t>
                      </a:r>
                      <a:br>
                        <a:rPr lang="en-US" sz="2400" dirty="0">
                          <a:solidFill>
                            <a:schemeClr val="bg1"/>
                          </a:solidFill>
                          <a:effectLst/>
                        </a:rPr>
                      </a:br>
                      <a:r>
                        <a:rPr lang="en-US" sz="2400" dirty="0">
                          <a:solidFill>
                            <a:schemeClr val="bg1"/>
                          </a:solidFill>
                          <a:effectLst/>
                        </a:rPr>
                        <a:t>only</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E81BD"/>
                    </a:solidFill>
                  </a:tcPr>
                </a:tc>
                <a:tc>
                  <a:txBody>
                    <a:bodyPr/>
                    <a:lstStyle/>
                    <a:p>
                      <a:pPr marL="0" marR="0" algn="r">
                        <a:spcBef>
                          <a:spcPts val="0"/>
                        </a:spcBef>
                        <a:spcAft>
                          <a:spcPts val="0"/>
                        </a:spcAft>
                      </a:pPr>
                      <a:r>
                        <a:rPr lang="en-US" sz="2400" dirty="0">
                          <a:solidFill>
                            <a:schemeClr val="bg1"/>
                          </a:solidFill>
                          <a:effectLst/>
                        </a:rPr>
                        <a:t>Hydrogen only</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E81BD"/>
                    </a:solidFill>
                  </a:tcPr>
                </a:tc>
                <a:tc>
                  <a:txBody>
                    <a:bodyPr/>
                    <a:lstStyle/>
                    <a:p>
                      <a:pPr marL="0" marR="0" algn="r">
                        <a:spcBef>
                          <a:spcPts val="0"/>
                        </a:spcBef>
                        <a:spcAft>
                          <a:spcPts val="0"/>
                        </a:spcAft>
                      </a:pPr>
                      <a:r>
                        <a:rPr lang="en-US" sz="2400" dirty="0">
                          <a:solidFill>
                            <a:schemeClr val="bg1"/>
                          </a:solidFill>
                          <a:effectLst/>
                        </a:rPr>
                        <a:t>BEV &amp; </a:t>
                      </a:r>
                      <a:br>
                        <a:rPr lang="en-US" sz="2400" dirty="0">
                          <a:solidFill>
                            <a:schemeClr val="bg1"/>
                          </a:solidFill>
                          <a:effectLst/>
                        </a:rPr>
                      </a:br>
                      <a:r>
                        <a:rPr lang="en-US" sz="2400" dirty="0">
                          <a:solidFill>
                            <a:schemeClr val="bg1"/>
                          </a:solidFill>
                          <a:effectLst/>
                        </a:rPr>
                        <a:t>Hydrogen</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E81BD"/>
                    </a:solidFill>
                  </a:tcPr>
                </a:tc>
                <a:extLst>
                  <a:ext uri="{0D108BD9-81ED-4DB2-BD59-A6C34878D82A}">
                    <a16:rowId xmlns:a16="http://schemas.microsoft.com/office/drawing/2014/main" val="3720991256"/>
                  </a:ext>
                </a:extLst>
              </a:tr>
              <a:tr h="597606">
                <a:tc>
                  <a:txBody>
                    <a:bodyPr/>
                    <a:lstStyle/>
                    <a:p>
                      <a:pPr marL="0" marR="0">
                        <a:spcBef>
                          <a:spcPts val="0"/>
                        </a:spcBef>
                        <a:spcAft>
                          <a:spcPts val="0"/>
                        </a:spcAft>
                      </a:pPr>
                      <a:r>
                        <a:rPr lang="en-US" sz="2400" dirty="0">
                          <a:effectLst/>
                        </a:rPr>
                        <a:t>Conventional fuel vehicles (ICEV + HEV)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98.1%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61%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22%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15%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1851209"/>
                  </a:ext>
                </a:extLst>
              </a:tr>
              <a:tr h="311253">
                <a:tc>
                  <a:txBody>
                    <a:bodyPr/>
                    <a:lstStyle/>
                    <a:p>
                      <a:pPr marL="0" marR="0">
                        <a:spcBef>
                          <a:spcPts val="0"/>
                        </a:spcBef>
                        <a:spcAft>
                          <a:spcPts val="0"/>
                        </a:spcAft>
                      </a:pPr>
                      <a:r>
                        <a:rPr lang="en-US" sz="2400" dirty="0">
                          <a:effectLst/>
                        </a:rPr>
                        <a:t>PHEV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33%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31%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37%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18229896"/>
                  </a:ext>
                </a:extLst>
              </a:tr>
              <a:tr h="311253">
                <a:tc>
                  <a:txBody>
                    <a:bodyPr/>
                    <a:lstStyle/>
                    <a:p>
                      <a:pPr marL="0" marR="0">
                        <a:spcBef>
                          <a:spcPts val="0"/>
                        </a:spcBef>
                        <a:spcAft>
                          <a:spcPts val="0"/>
                        </a:spcAft>
                      </a:pPr>
                      <a:r>
                        <a:rPr lang="en-US" sz="2400" dirty="0">
                          <a:effectLst/>
                        </a:rPr>
                        <a:t>BEV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64%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67077604"/>
                  </a:ext>
                </a:extLst>
              </a:tr>
              <a:tr h="311253">
                <a:tc>
                  <a:txBody>
                    <a:bodyPr/>
                    <a:lstStyle/>
                    <a:p>
                      <a:pPr marL="0" marR="0">
                        <a:spcBef>
                          <a:spcPts val="0"/>
                        </a:spcBef>
                        <a:spcAft>
                          <a:spcPts val="0"/>
                        </a:spcAft>
                      </a:pPr>
                      <a:r>
                        <a:rPr lang="en-US" sz="2400" dirty="0">
                          <a:effectLst/>
                        </a:rPr>
                        <a:t>% of total sample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60%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22%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400" dirty="0">
                          <a:effectLst/>
                        </a:rPr>
                        <a:t>15%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58612824"/>
                  </a:ext>
                </a:extLst>
              </a:tr>
            </a:tbl>
          </a:graphicData>
        </a:graphic>
      </p:graphicFrame>
      <p:sp>
        <p:nvSpPr>
          <p:cNvPr id="8" name="Rectangle 7">
            <a:extLst>
              <a:ext uri="{FF2B5EF4-FFF2-40B4-BE49-F238E27FC236}">
                <a16:creationId xmlns:a16="http://schemas.microsoft.com/office/drawing/2014/main" id="{D45FCA66-25D0-1416-7BAA-162E198296B3}"/>
              </a:ext>
            </a:extLst>
          </p:cNvPr>
          <p:cNvSpPr/>
          <p:nvPr/>
        </p:nvSpPr>
        <p:spPr>
          <a:xfrm>
            <a:off x="6476560" y="5790987"/>
            <a:ext cx="5213689" cy="39281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5BE3FA8-7373-77E1-0F01-84B988E587D6}"/>
              </a:ext>
            </a:extLst>
          </p:cNvPr>
          <p:cNvSpPr txBox="1"/>
          <p:nvPr/>
        </p:nvSpPr>
        <p:spPr>
          <a:xfrm>
            <a:off x="382137" y="6194544"/>
            <a:ext cx="2074459" cy="461665"/>
          </a:xfrm>
          <a:prstGeom prst="rect">
            <a:avLst/>
          </a:prstGeom>
          <a:noFill/>
        </p:spPr>
        <p:txBody>
          <a:bodyPr wrap="square" rtlCol="0">
            <a:spAutoFit/>
          </a:bodyPr>
          <a:lstStyle/>
          <a:p>
            <a:r>
              <a:rPr lang="en-US" sz="2400" dirty="0">
                <a:solidFill>
                  <a:srgbClr val="1F497D"/>
                </a:solidFill>
              </a:rPr>
              <a:t>(N=3,251)</a:t>
            </a:r>
          </a:p>
        </p:txBody>
      </p:sp>
      <p:sp>
        <p:nvSpPr>
          <p:cNvPr id="9" name="Rectangle 8">
            <a:extLst>
              <a:ext uri="{FF2B5EF4-FFF2-40B4-BE49-F238E27FC236}">
                <a16:creationId xmlns:a16="http://schemas.microsoft.com/office/drawing/2014/main" id="{411D60FA-021E-7AFF-4689-B4068400EA43}"/>
              </a:ext>
            </a:extLst>
          </p:cNvPr>
          <p:cNvSpPr/>
          <p:nvPr/>
        </p:nvSpPr>
        <p:spPr>
          <a:xfrm>
            <a:off x="5131557" y="2374710"/>
            <a:ext cx="6632813" cy="400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65E491-42EF-3B93-220E-5C324C5F1A38}"/>
              </a:ext>
            </a:extLst>
          </p:cNvPr>
          <p:cNvSpPr/>
          <p:nvPr/>
        </p:nvSpPr>
        <p:spPr>
          <a:xfrm>
            <a:off x="3100350" y="5063319"/>
            <a:ext cx="2058503" cy="727668"/>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4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Hypotheses</a:t>
            </a:r>
          </a:p>
        </p:txBody>
      </p:sp>
      <p:sp>
        <p:nvSpPr>
          <p:cNvPr id="4" name="Slide Number Placeholder 3"/>
          <p:cNvSpPr>
            <a:spLocks noGrp="1"/>
          </p:cNvSpPr>
          <p:nvPr>
            <p:ph type="sldNum" sz="quarter" idx="4"/>
          </p:nvPr>
        </p:nvSpPr>
        <p:spPr/>
        <p:txBody>
          <a:bodyPr/>
          <a:lstStyle/>
          <a:p>
            <a:fld id="{EB0A065D-0E2D-428D-BFEE-3171D759F948}" type="slidenum">
              <a:rPr lang="en-US" smtClean="0"/>
              <a:pPr/>
              <a:t>7</a:t>
            </a:fld>
            <a:endParaRPr lang="en-US" dirty="0"/>
          </a:p>
        </p:txBody>
      </p:sp>
      <p:sp>
        <p:nvSpPr>
          <p:cNvPr id="7" name="Content Placeholder 6">
            <a:extLst>
              <a:ext uri="{FF2B5EF4-FFF2-40B4-BE49-F238E27FC236}">
                <a16:creationId xmlns:a16="http://schemas.microsoft.com/office/drawing/2014/main" id="{A7A7A244-11B3-7D4B-95C0-F572666ED0F9}"/>
              </a:ext>
            </a:extLst>
          </p:cNvPr>
          <p:cNvSpPr>
            <a:spLocks noGrp="1"/>
          </p:cNvSpPr>
          <p:nvPr>
            <p:ph idx="1"/>
          </p:nvPr>
        </p:nvSpPr>
        <p:spPr>
          <a:xfrm>
            <a:off x="147900" y="925045"/>
            <a:ext cx="11887199" cy="5622059"/>
          </a:xfrm>
        </p:spPr>
        <p:txBody>
          <a:bodyPr vert="horz" lIns="91440" tIns="45720" rIns="91440" bIns="45720" rtlCol="0" anchor="t">
            <a:normAutofit fontScale="92500" lnSpcReduction="10000"/>
          </a:bodyPr>
          <a:lstStyle/>
          <a:p>
            <a:pPr marL="0" indent="0">
              <a:buNone/>
            </a:pPr>
            <a:endParaRPr lang="en-US" dirty="0">
              <a:cs typeface="Calibri"/>
            </a:endParaRPr>
          </a:p>
          <a:p>
            <a:r>
              <a:rPr lang="en-US" sz="3500" dirty="0">
                <a:ea typeface="+mn-lt"/>
                <a:cs typeface="+mn-lt"/>
              </a:rPr>
              <a:t>Research Question</a:t>
            </a:r>
          </a:p>
          <a:p>
            <a:pPr lvl="1"/>
            <a:r>
              <a:rPr lang="en-US" sz="3100" dirty="0">
                <a:ea typeface="+mn-lt"/>
                <a:cs typeface="+mn-lt"/>
              </a:rPr>
              <a:t>What factors impact individuals’ </a:t>
            </a:r>
            <a:r>
              <a:rPr lang="en-US" sz="3100" b="1" dirty="0">
                <a:solidFill>
                  <a:srgbClr val="CC9900"/>
                </a:solidFill>
                <a:ea typeface="+mn-lt"/>
                <a:cs typeface="+mn-lt"/>
              </a:rPr>
              <a:t>current vehicle fuel type choice </a:t>
            </a:r>
            <a:r>
              <a:rPr lang="en-US" sz="3100" dirty="0">
                <a:ea typeface="+mn-lt"/>
                <a:cs typeface="+mn-lt"/>
              </a:rPr>
              <a:t>and </a:t>
            </a:r>
            <a:r>
              <a:rPr lang="en-US" sz="3100" b="1" dirty="0">
                <a:solidFill>
                  <a:srgbClr val="CC9900"/>
                </a:solidFill>
                <a:ea typeface="+mn-lt"/>
                <a:cs typeface="+mn-lt"/>
              </a:rPr>
              <a:t>interest in purchasing or leasing AFVs in the future</a:t>
            </a:r>
            <a:r>
              <a:rPr lang="en-US" sz="3100" dirty="0">
                <a:ea typeface="+mn-lt"/>
                <a:cs typeface="+mn-lt"/>
              </a:rPr>
              <a:t>? </a:t>
            </a:r>
          </a:p>
          <a:p>
            <a:r>
              <a:rPr lang="en-US" sz="3500" dirty="0">
                <a:ea typeface="+mn-lt"/>
                <a:cs typeface="+mn-lt"/>
              </a:rPr>
              <a:t>Hypotheses:</a:t>
            </a:r>
            <a:endParaRPr lang="en-US" sz="3500" dirty="0">
              <a:cs typeface="Calibri"/>
            </a:endParaRPr>
          </a:p>
          <a:p>
            <a:pPr lvl="1"/>
            <a:r>
              <a:rPr lang="en-US" sz="3000" dirty="0">
                <a:ea typeface="+mn-lt"/>
                <a:cs typeface="+mn-lt"/>
              </a:rPr>
              <a:t>Socio-demographic characteristics (e.g., age, gender, education, etc.)</a:t>
            </a:r>
          </a:p>
          <a:p>
            <a:pPr lvl="1"/>
            <a:r>
              <a:rPr lang="en-US" sz="3000" dirty="0">
                <a:ea typeface="+mn-lt"/>
                <a:cs typeface="+mn-lt"/>
              </a:rPr>
              <a:t>Attitudes towards environment, new technology, car use and residential location preferences </a:t>
            </a:r>
          </a:p>
          <a:p>
            <a:pPr lvl="1"/>
            <a:r>
              <a:rPr lang="en-US" sz="3000" dirty="0">
                <a:ea typeface="+mn-lt"/>
                <a:cs typeface="+mn-lt"/>
              </a:rPr>
              <a:t>Neighborhood effects </a:t>
            </a:r>
          </a:p>
          <a:p>
            <a:pPr lvl="2"/>
            <a:r>
              <a:rPr lang="en-US" sz="2600" dirty="0">
                <a:ea typeface="+mn-lt"/>
                <a:cs typeface="+mn-lt"/>
              </a:rPr>
              <a:t>Neighborhood type and housing characteristics</a:t>
            </a:r>
          </a:p>
          <a:p>
            <a:pPr lvl="2"/>
            <a:r>
              <a:rPr lang="en-US" sz="2600" dirty="0">
                <a:ea typeface="+mn-lt"/>
                <a:cs typeface="+mn-lt"/>
              </a:rPr>
              <a:t>Past exposure to EVs in residential location and worksite </a:t>
            </a:r>
          </a:p>
          <a:p>
            <a:pPr lvl="2"/>
            <a:r>
              <a:rPr lang="en-US" sz="2800" dirty="0"/>
              <a:t>Density &amp; Accessibility of EV Supply Equipment (EVSE)</a:t>
            </a:r>
            <a:endParaRPr lang="en-US" sz="2600" dirty="0">
              <a:ea typeface="+mn-lt"/>
              <a:cs typeface="+mn-lt"/>
            </a:endParaRPr>
          </a:p>
          <a:p>
            <a:pPr lvl="1"/>
            <a:endParaRPr lang="en-US" sz="3000"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17018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ea typeface="+mn-lt"/>
                <a:cs typeface="+mn-lt"/>
              </a:rPr>
              <a:t>Past exposure to EVs at residential location and worksite</a:t>
            </a:r>
            <a:endParaRPr lang="en-US" dirty="0"/>
          </a:p>
        </p:txBody>
      </p:sp>
      <p:sp>
        <p:nvSpPr>
          <p:cNvPr id="4" name="Slide Number Placeholder 3"/>
          <p:cNvSpPr>
            <a:spLocks noGrp="1"/>
          </p:cNvSpPr>
          <p:nvPr>
            <p:ph type="sldNum" sz="quarter" idx="4"/>
          </p:nvPr>
        </p:nvSpPr>
        <p:spPr/>
        <p:txBody>
          <a:bodyPr/>
          <a:lstStyle/>
          <a:p>
            <a:fld id="{EB0A065D-0E2D-428D-BFEE-3171D759F948}" type="slidenum">
              <a:rPr lang="en-US" smtClean="0"/>
              <a:pPr/>
              <a:t>8</a:t>
            </a:fld>
            <a:endParaRPr lang="en-US" dirty="0"/>
          </a:p>
        </p:txBody>
      </p:sp>
      <p:sp>
        <p:nvSpPr>
          <p:cNvPr id="7" name="Content Placeholder 6">
            <a:extLst>
              <a:ext uri="{FF2B5EF4-FFF2-40B4-BE49-F238E27FC236}">
                <a16:creationId xmlns:a16="http://schemas.microsoft.com/office/drawing/2014/main" id="{A0033698-24F0-0347-BB45-36CE12F5E514}"/>
              </a:ext>
            </a:extLst>
          </p:cNvPr>
          <p:cNvSpPr>
            <a:spLocks noGrp="1"/>
          </p:cNvSpPr>
          <p:nvPr>
            <p:ph idx="1"/>
          </p:nvPr>
        </p:nvSpPr>
        <p:spPr>
          <a:xfrm>
            <a:off x="147900" y="925045"/>
            <a:ext cx="11887199" cy="5030069"/>
          </a:xfrm>
        </p:spPr>
        <p:txBody>
          <a:bodyPr vert="horz" lIns="91440" tIns="45720" rIns="91440" bIns="45720" rtlCol="0" anchor="t">
            <a:normAutofit/>
          </a:bodyPr>
          <a:lstStyle/>
          <a:p>
            <a:r>
              <a:rPr lang="en-US" dirty="0"/>
              <a:t>At the residential location</a:t>
            </a:r>
          </a:p>
          <a:p>
            <a:pPr lvl="1"/>
            <a:r>
              <a:rPr lang="en-US" dirty="0"/>
              <a:t>Measured by the stock of PHEVs and BEVs within a 1-mile radius of each block group centroid where respondents resided (based on vehicle registration data from DMV)</a:t>
            </a:r>
          </a:p>
          <a:p>
            <a:r>
              <a:rPr lang="en-US" dirty="0"/>
              <a:t>At worksite</a:t>
            </a:r>
          </a:p>
          <a:p>
            <a:pPr lvl="1"/>
            <a:r>
              <a:rPr lang="en-US" dirty="0"/>
              <a:t>Measured by the expected number of PHEVs and BEVs a regular commuter from each block group is exposed to at the worksite (based on LEHD Origin-Destination Employment Statistics database)</a:t>
            </a:r>
          </a:p>
          <a:p>
            <a:endParaRPr lang="en-US" sz="2800" dirty="0">
              <a:cs typeface="Calibri"/>
            </a:endParaRPr>
          </a:p>
          <a:p>
            <a:pPr marL="0" indent="0" algn="r">
              <a:buNone/>
            </a:pPr>
            <a:r>
              <a:rPr lang="en-US" sz="2800" dirty="0"/>
              <a:t>(Chakraborty, Bunch, Brownstone, Xu, &amp; Tal, 2022)</a:t>
            </a:r>
            <a:r>
              <a:rPr lang="en-US" sz="2400" dirty="0"/>
              <a:t> </a:t>
            </a:r>
            <a:endParaRPr lang="en-US" sz="2400" dirty="0">
              <a:cs typeface="Calibri"/>
            </a:endParaRPr>
          </a:p>
        </p:txBody>
      </p:sp>
    </p:spTree>
    <p:extLst>
      <p:ext uri="{BB962C8B-B14F-4D97-AF65-F5344CB8AC3E}">
        <p14:creationId xmlns:p14="http://schemas.microsoft.com/office/powerpoint/2010/main" val="3637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lstStyle/>
          <a:p>
            <a:r>
              <a:rPr lang="en-US" dirty="0"/>
              <a:t>EVSE density &amp; accessibility at residential location</a:t>
            </a:r>
          </a:p>
        </p:txBody>
      </p:sp>
      <p:sp>
        <p:nvSpPr>
          <p:cNvPr id="4" name="Slide Number Placeholder 3"/>
          <p:cNvSpPr>
            <a:spLocks noGrp="1"/>
          </p:cNvSpPr>
          <p:nvPr>
            <p:ph type="sldNum" sz="quarter" idx="4"/>
          </p:nvPr>
        </p:nvSpPr>
        <p:spPr/>
        <p:txBody>
          <a:bodyPr/>
          <a:lstStyle/>
          <a:p>
            <a:fld id="{EB0A065D-0E2D-428D-BFEE-3171D759F948}" type="slidenum">
              <a:rPr lang="en-US" smtClean="0"/>
              <a:pPr/>
              <a:t>9</a:t>
            </a:fld>
            <a:endParaRPr lang="en-US" dirty="0"/>
          </a:p>
        </p:txBody>
      </p:sp>
      <p:pic>
        <p:nvPicPr>
          <p:cNvPr id="5" name="Picture 4">
            <a:extLst>
              <a:ext uri="{FF2B5EF4-FFF2-40B4-BE49-F238E27FC236}">
                <a16:creationId xmlns:a16="http://schemas.microsoft.com/office/drawing/2014/main" id="{FAD21649-2304-BD47-A918-724409761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913" y="1973804"/>
            <a:ext cx="8874173" cy="4451126"/>
          </a:xfrm>
          <a:prstGeom prst="rect">
            <a:avLst/>
          </a:prstGeom>
        </p:spPr>
      </p:pic>
      <p:sp>
        <p:nvSpPr>
          <p:cNvPr id="7" name="Content Placeholder 6">
            <a:extLst>
              <a:ext uri="{FF2B5EF4-FFF2-40B4-BE49-F238E27FC236}">
                <a16:creationId xmlns:a16="http://schemas.microsoft.com/office/drawing/2014/main" id="{A0033698-24F0-0347-BB45-36CE12F5E514}"/>
              </a:ext>
            </a:extLst>
          </p:cNvPr>
          <p:cNvSpPr>
            <a:spLocks noGrp="1"/>
          </p:cNvSpPr>
          <p:nvPr/>
        </p:nvSpPr>
        <p:spPr>
          <a:xfrm>
            <a:off x="152400" y="943947"/>
            <a:ext cx="12039600" cy="221897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cs typeface="Calibri"/>
            </a:endParaRPr>
          </a:p>
          <a:p>
            <a:endParaRPr lang="en-US" sz="2800" dirty="0">
              <a:cs typeface="Calibri"/>
            </a:endParaRPr>
          </a:p>
          <a:p>
            <a:endParaRPr lang="en-US" sz="2800" dirty="0">
              <a:cs typeface="Calibri"/>
            </a:endParaRPr>
          </a:p>
        </p:txBody>
      </p:sp>
      <p:sp>
        <p:nvSpPr>
          <p:cNvPr id="6" name="Content Placeholder 6">
            <a:extLst>
              <a:ext uri="{FF2B5EF4-FFF2-40B4-BE49-F238E27FC236}">
                <a16:creationId xmlns:a16="http://schemas.microsoft.com/office/drawing/2014/main" id="{B8C4FF55-BA4A-2258-DDDE-FEEED40D9561}"/>
              </a:ext>
            </a:extLst>
          </p:cNvPr>
          <p:cNvSpPr>
            <a:spLocks noGrp="1"/>
          </p:cNvSpPr>
          <p:nvPr>
            <p:ph idx="1"/>
          </p:nvPr>
        </p:nvSpPr>
        <p:spPr>
          <a:xfrm>
            <a:off x="147900" y="925045"/>
            <a:ext cx="11887199" cy="5030069"/>
          </a:xfrm>
        </p:spPr>
        <p:txBody>
          <a:bodyPr vert="horz" lIns="91440" tIns="45720" rIns="91440" bIns="45720" rtlCol="0" anchor="t">
            <a:normAutofit/>
          </a:bodyPr>
          <a:lstStyle/>
          <a:p>
            <a:r>
              <a:rPr lang="en-US" dirty="0">
                <a:cs typeface="Calibri"/>
              </a:rPr>
              <a:t>Count and density of EVSE in blockgroup level </a:t>
            </a:r>
          </a:p>
          <a:p>
            <a:r>
              <a:rPr lang="en-US" dirty="0"/>
              <a:t>Euclidean distance (mile) from home to the nearest EVSE</a:t>
            </a: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7848781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41FAFD9DA6DD48A718135AC34A2DDD" ma:contentTypeVersion="9" ma:contentTypeDescription="Create a new document." ma:contentTypeScope="" ma:versionID="da5c2764a3dc3faf386ed1e1cab2955e">
  <xsd:schema xmlns:xsd="http://www.w3.org/2001/XMLSchema" xmlns:xs="http://www.w3.org/2001/XMLSchema" xmlns:p="http://schemas.microsoft.com/office/2006/metadata/properties" xmlns:ns2="22d9ba6c-698f-4e81-b44f-317c363e1bcc" targetNamespace="http://schemas.microsoft.com/office/2006/metadata/properties" ma:root="true" ma:fieldsID="cb6d7c302080089f6d68634c7c92b795" ns2:_="">
    <xsd:import namespace="22d9ba6c-698f-4e81-b44f-317c363e1b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d9ba6c-698f-4e81-b44f-317c363e1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9D5BCE-9F56-4C08-AAD0-E5995A540DD2}">
  <ds:schemaRef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22d9ba6c-698f-4e81-b44f-317c363e1bcc"/>
    <ds:schemaRef ds:uri="http://www.w3.org/XML/1998/namespace"/>
  </ds:schemaRefs>
</ds:datastoreItem>
</file>

<file path=customXml/itemProps2.xml><?xml version="1.0" encoding="utf-8"?>
<ds:datastoreItem xmlns:ds="http://schemas.openxmlformats.org/officeDocument/2006/customXml" ds:itemID="{27666A21-7FBA-4CB9-ADA1-E073EDF48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d9ba6c-698f-4e81-b44f-317c363e1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844F0E-6D83-41CA-8739-8EA0E7F9A0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45452</TotalTime>
  <Words>1959</Words>
  <Application>Microsoft Macintosh PowerPoint</Application>
  <PresentationFormat>Widescreen</PresentationFormat>
  <Paragraphs>349</Paragraphs>
  <Slides>19</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 Math</vt:lpstr>
      <vt:lpstr>Futura UC Davis Book</vt:lpstr>
      <vt:lpstr>Times New Roman</vt:lpstr>
      <vt:lpstr>1_Custom Design</vt:lpstr>
      <vt:lpstr>PowerPoint Presentation</vt:lpstr>
      <vt:lpstr>Current Market of Alternative Fuel Vehicles (AFVs) in CA</vt:lpstr>
      <vt:lpstr>Research question</vt:lpstr>
      <vt:lpstr>Dataset</vt:lpstr>
      <vt:lpstr>Research framework</vt:lpstr>
      <vt:lpstr>Current choice &amp; interest in the future</vt:lpstr>
      <vt:lpstr>Hypotheses</vt:lpstr>
      <vt:lpstr>Past exposure to EVs at residential location and worksite</vt:lpstr>
      <vt:lpstr>EVSE density &amp; accessibility at residential location</vt:lpstr>
      <vt:lpstr>Modeling Framework with ICLV Models</vt:lpstr>
      <vt:lpstr>Integrated choice and latent variable (ICLV) model</vt:lpstr>
      <vt:lpstr>What are the underlying latent attitudes?</vt:lpstr>
      <vt:lpstr>Who are more likely to have certain attitudes? </vt:lpstr>
      <vt:lpstr>How factors impact current choice and interest in the future?  </vt:lpstr>
      <vt:lpstr>How factors impact current choice and interest in the future?  </vt:lpstr>
      <vt:lpstr>How factors impact current choice and interest in the future?  </vt:lpstr>
      <vt:lpstr>How factors impact current choice and interest in the future?  </vt:lpstr>
      <vt:lpstr>Conclusions &amp; policy implications</vt:lpstr>
      <vt:lpstr>PowerPoint Presentation</vt:lpstr>
    </vt:vector>
  </TitlesOfParts>
  <Manager/>
  <Company>RHINO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 Circella</dc:creator>
  <cp:keywords/>
  <dc:description/>
  <cp:lastModifiedBy>Xiatian Wu</cp:lastModifiedBy>
  <cp:revision>2130</cp:revision>
  <cp:lastPrinted>2021-01-21T07:56:20Z</cp:lastPrinted>
  <dcterms:created xsi:type="dcterms:W3CDTF">2012-10-21T18:46:56Z</dcterms:created>
  <dcterms:modified xsi:type="dcterms:W3CDTF">2022-05-31T19:47:37Z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0x010100A941FAFD9DA6DD48A718135AC34A2DDD</vt:lpwstr>
  </property>
</Properties>
</file>