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56" r:id="rId6"/>
    <p:sldId id="555" r:id="rId7"/>
    <p:sldId id="336" r:id="rId8"/>
    <p:sldId id="642" r:id="rId9"/>
    <p:sldId id="560" r:id="rId10"/>
    <p:sldId id="576" r:id="rId11"/>
    <p:sldId id="656" r:id="rId12"/>
    <p:sldId id="571" r:id="rId13"/>
    <p:sldId id="644" r:id="rId14"/>
    <p:sldId id="647" r:id="rId15"/>
    <p:sldId id="558" r:id="rId16"/>
    <p:sldId id="657" r:id="rId17"/>
    <p:sldId id="645" r:id="rId18"/>
    <p:sldId id="651" r:id="rId19"/>
    <p:sldId id="610" r:id="rId20"/>
    <p:sldId id="341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ano, Chloe" initials="SC" lastIdx="3" clrIdx="0">
    <p:extLst>
      <p:ext uri="{19B8F6BF-5375-455C-9EA6-DF929625EA0E}">
        <p15:presenceInfo xmlns:p15="http://schemas.microsoft.com/office/powerpoint/2012/main" userId="S::cspano@transdevna.com::1d1051ca-8df3-45f9-be16-1922c1b632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01C"/>
    <a:srgbClr val="E6E6E6"/>
    <a:srgbClr val="3F5463"/>
    <a:srgbClr val="E20019"/>
    <a:srgbClr val="0B4F6C"/>
    <a:srgbClr val="444444"/>
    <a:srgbClr val="E1121C"/>
    <a:srgbClr val="02A654"/>
    <a:srgbClr val="094158"/>
    <a:srgbClr val="F5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A75AD-0ABA-4C56-978E-29DD64F73238}" v="8" dt="2022-05-31T20:13:24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97"/>
  </p:normalViewPr>
  <p:slideViewPr>
    <p:cSldViewPr snapToGrid="0">
      <p:cViewPr varScale="1">
        <p:scale>
          <a:sx n="70" d="100"/>
          <a:sy n="70" d="100"/>
        </p:scale>
        <p:origin x="696" y="2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Spano" userId="8976ec2a-9989-4f2f-b713-5d97ab88ae8f" providerId="ADAL" clId="{2A1A75AD-0ABA-4C56-978E-29DD64F73238}"/>
    <pc:docChg chg="undo custSel delSld modSld sldOrd">
      <pc:chgData name="Chloe Spano" userId="8976ec2a-9989-4f2f-b713-5d97ab88ae8f" providerId="ADAL" clId="{2A1A75AD-0ABA-4C56-978E-29DD64F73238}" dt="2022-05-31T20:18:43.761" v="606"/>
      <pc:docMkLst>
        <pc:docMk/>
      </pc:docMkLst>
      <pc:sldChg chg="modSp mod">
        <pc:chgData name="Chloe Spano" userId="8976ec2a-9989-4f2f-b713-5d97ab88ae8f" providerId="ADAL" clId="{2A1A75AD-0ABA-4C56-978E-29DD64F73238}" dt="2022-05-31T17:42:59.456" v="587" actId="20577"/>
        <pc:sldMkLst>
          <pc:docMk/>
          <pc:sldMk cId="1552102404" sldId="256"/>
        </pc:sldMkLst>
        <pc:spChg chg="mod">
          <ac:chgData name="Chloe Spano" userId="8976ec2a-9989-4f2f-b713-5d97ab88ae8f" providerId="ADAL" clId="{2A1A75AD-0ABA-4C56-978E-29DD64F73238}" dt="2022-05-31T17:42:59.456" v="587" actId="20577"/>
          <ac:spMkLst>
            <pc:docMk/>
            <pc:sldMk cId="1552102404" sldId="256"/>
            <ac:spMk id="2" creationId="{00000000-0000-0000-0000-000000000000}"/>
          </ac:spMkLst>
        </pc:spChg>
        <pc:spChg chg="mod">
          <ac:chgData name="Chloe Spano" userId="8976ec2a-9989-4f2f-b713-5d97ab88ae8f" providerId="ADAL" clId="{2A1A75AD-0ABA-4C56-978E-29DD64F73238}" dt="2022-05-31T14:11:18.672" v="107" actId="255"/>
          <ac:spMkLst>
            <pc:docMk/>
            <pc:sldMk cId="1552102404" sldId="256"/>
            <ac:spMk id="3" creationId="{00000000-0000-0000-0000-000000000000}"/>
          </ac:spMkLst>
        </pc:spChg>
      </pc:sldChg>
      <pc:sldChg chg="modSp mod">
        <pc:chgData name="Chloe Spano" userId="8976ec2a-9989-4f2f-b713-5d97ab88ae8f" providerId="ADAL" clId="{2A1A75AD-0ABA-4C56-978E-29DD64F73238}" dt="2022-05-31T20:16:29.028" v="604" actId="20577"/>
        <pc:sldMkLst>
          <pc:docMk/>
          <pc:sldMk cId="491417986" sldId="558"/>
        </pc:sldMkLst>
        <pc:spChg chg="mod">
          <ac:chgData name="Chloe Spano" userId="8976ec2a-9989-4f2f-b713-5d97ab88ae8f" providerId="ADAL" clId="{2A1A75AD-0ABA-4C56-978E-29DD64F73238}" dt="2022-05-31T15:17:38.975" v="210"/>
          <ac:spMkLst>
            <pc:docMk/>
            <pc:sldMk cId="491417986" sldId="558"/>
            <ac:spMk id="3" creationId="{AD23018A-06B9-4A3F-B09B-AF3F5C38360F}"/>
          </ac:spMkLst>
        </pc:spChg>
        <pc:spChg chg="mod">
          <ac:chgData name="Chloe Spano" userId="8976ec2a-9989-4f2f-b713-5d97ab88ae8f" providerId="ADAL" clId="{2A1A75AD-0ABA-4C56-978E-29DD64F73238}" dt="2022-05-31T20:16:29.028" v="604" actId="20577"/>
          <ac:spMkLst>
            <pc:docMk/>
            <pc:sldMk cId="491417986" sldId="558"/>
            <ac:spMk id="4" creationId="{EEC75F73-72FB-4486-832F-99E8207114B5}"/>
          </ac:spMkLst>
        </pc:spChg>
        <pc:spChg chg="mod">
          <ac:chgData name="Chloe Spano" userId="8976ec2a-9989-4f2f-b713-5d97ab88ae8f" providerId="ADAL" clId="{2A1A75AD-0ABA-4C56-978E-29DD64F73238}" dt="2022-05-31T14:41:06.132" v="192" actId="1076"/>
          <ac:spMkLst>
            <pc:docMk/>
            <pc:sldMk cId="491417986" sldId="558"/>
            <ac:spMk id="13" creationId="{E0D059AE-1A08-4302-BD40-5745F7BB0F05}"/>
          </ac:spMkLst>
        </pc:spChg>
        <pc:spChg chg="mod">
          <ac:chgData name="Chloe Spano" userId="8976ec2a-9989-4f2f-b713-5d97ab88ae8f" providerId="ADAL" clId="{2A1A75AD-0ABA-4C56-978E-29DD64F73238}" dt="2022-05-31T14:41:06.132" v="192" actId="1076"/>
          <ac:spMkLst>
            <pc:docMk/>
            <pc:sldMk cId="491417986" sldId="558"/>
            <ac:spMk id="14" creationId="{6278F677-BD40-47A2-957B-558995174A63}"/>
          </ac:spMkLst>
        </pc:spChg>
        <pc:spChg chg="mod">
          <ac:chgData name="Chloe Spano" userId="8976ec2a-9989-4f2f-b713-5d97ab88ae8f" providerId="ADAL" clId="{2A1A75AD-0ABA-4C56-978E-29DD64F73238}" dt="2022-05-31T14:41:06.132" v="192" actId="1076"/>
          <ac:spMkLst>
            <pc:docMk/>
            <pc:sldMk cId="491417986" sldId="558"/>
            <ac:spMk id="15" creationId="{F439290E-BF77-415D-8946-93EB716E47E9}"/>
          </ac:spMkLst>
        </pc:spChg>
        <pc:spChg chg="mod">
          <ac:chgData name="Chloe Spano" userId="8976ec2a-9989-4f2f-b713-5d97ab88ae8f" providerId="ADAL" clId="{2A1A75AD-0ABA-4C56-978E-29DD64F73238}" dt="2022-05-31T14:41:06.132" v="192" actId="1076"/>
          <ac:spMkLst>
            <pc:docMk/>
            <pc:sldMk cId="491417986" sldId="558"/>
            <ac:spMk id="16" creationId="{F3F54107-518B-484C-A5BD-9EFE087AF206}"/>
          </ac:spMkLst>
        </pc:spChg>
        <pc:spChg chg="mod">
          <ac:chgData name="Chloe Spano" userId="8976ec2a-9989-4f2f-b713-5d97ab88ae8f" providerId="ADAL" clId="{2A1A75AD-0ABA-4C56-978E-29DD64F73238}" dt="2022-05-31T14:41:06.132" v="192" actId="1076"/>
          <ac:spMkLst>
            <pc:docMk/>
            <pc:sldMk cId="491417986" sldId="558"/>
            <ac:spMk id="17" creationId="{4567CE7A-445C-4A3F-AD54-2A5B8EB205EB}"/>
          </ac:spMkLst>
        </pc:spChg>
      </pc:sldChg>
      <pc:sldChg chg="addSp modSp mod">
        <pc:chgData name="Chloe Spano" userId="8976ec2a-9989-4f2f-b713-5d97ab88ae8f" providerId="ADAL" clId="{2A1A75AD-0ABA-4C56-978E-29DD64F73238}" dt="2022-05-31T14:15:00.298" v="127" actId="20577"/>
        <pc:sldMkLst>
          <pc:docMk/>
          <pc:sldMk cId="66672064" sldId="560"/>
        </pc:sldMkLst>
        <pc:spChg chg="add mod">
          <ac:chgData name="Chloe Spano" userId="8976ec2a-9989-4f2f-b713-5d97ab88ae8f" providerId="ADAL" clId="{2A1A75AD-0ABA-4C56-978E-29DD64F73238}" dt="2022-05-31T14:15:00.298" v="127" actId="20577"/>
          <ac:spMkLst>
            <pc:docMk/>
            <pc:sldMk cId="66672064" sldId="560"/>
            <ac:spMk id="5" creationId="{23046A2F-D76E-5DA9-0055-CB5AF75A244B}"/>
          </ac:spMkLst>
        </pc:spChg>
      </pc:sldChg>
      <pc:sldChg chg="modSp mod">
        <pc:chgData name="Chloe Spano" userId="8976ec2a-9989-4f2f-b713-5d97ab88ae8f" providerId="ADAL" clId="{2A1A75AD-0ABA-4C56-978E-29DD64F73238}" dt="2022-05-31T20:12:33.550" v="588" actId="20577"/>
        <pc:sldMkLst>
          <pc:docMk/>
          <pc:sldMk cId="2575484045" sldId="576"/>
        </pc:sldMkLst>
        <pc:spChg chg="mod">
          <ac:chgData name="Chloe Spano" userId="8976ec2a-9989-4f2f-b713-5d97ab88ae8f" providerId="ADAL" clId="{2A1A75AD-0ABA-4C56-978E-29DD64F73238}" dt="2022-05-31T20:12:33.550" v="588" actId="20577"/>
          <ac:spMkLst>
            <pc:docMk/>
            <pc:sldMk cId="2575484045" sldId="576"/>
            <ac:spMk id="3" creationId="{FC614C0F-E444-4C8C-AC5C-C48A677470FE}"/>
          </ac:spMkLst>
        </pc:spChg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1120319551" sldId="577"/>
        </pc:sldMkLst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2405434325" sldId="585"/>
        </pc:sldMkLst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1364430538" sldId="594"/>
        </pc:sldMkLst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31807325" sldId="608"/>
        </pc:sldMkLst>
      </pc:sldChg>
      <pc:sldChg chg="addSp delSp modSp mod ord">
        <pc:chgData name="Chloe Spano" userId="8976ec2a-9989-4f2f-b713-5d97ab88ae8f" providerId="ADAL" clId="{2A1A75AD-0ABA-4C56-978E-29DD64F73238}" dt="2022-05-31T20:18:43.761" v="606"/>
        <pc:sldMkLst>
          <pc:docMk/>
          <pc:sldMk cId="1307757909" sldId="610"/>
        </pc:sldMkLst>
        <pc:picChg chg="del">
          <ac:chgData name="Chloe Spano" userId="8976ec2a-9989-4f2f-b713-5d97ab88ae8f" providerId="ADAL" clId="{2A1A75AD-0ABA-4C56-978E-29DD64F73238}" dt="2022-05-31T15:34:52.954" v="458" actId="478"/>
          <ac:picMkLst>
            <pc:docMk/>
            <pc:sldMk cId="1307757909" sldId="610"/>
            <ac:picMk id="13" creationId="{7950A715-DFB9-4CE5-B606-09D837EDE32B}"/>
          </ac:picMkLst>
        </pc:picChg>
        <pc:picChg chg="add mod">
          <ac:chgData name="Chloe Spano" userId="8976ec2a-9989-4f2f-b713-5d97ab88ae8f" providerId="ADAL" clId="{2A1A75AD-0ABA-4C56-978E-29DD64F73238}" dt="2022-05-31T15:35:09.754" v="462" actId="1076"/>
          <ac:picMkLst>
            <pc:docMk/>
            <pc:sldMk cId="1307757909" sldId="610"/>
            <ac:picMk id="14" creationId="{164401F6-83B0-5DD6-72F3-43FEAF1B180D}"/>
          </ac:picMkLst>
        </pc:picChg>
      </pc:sldChg>
      <pc:sldChg chg="addSp modSp mod">
        <pc:chgData name="Chloe Spano" userId="8976ec2a-9989-4f2f-b713-5d97ab88ae8f" providerId="ADAL" clId="{2A1A75AD-0ABA-4C56-978E-29DD64F73238}" dt="2022-05-31T14:14:14.421" v="111" actId="1076"/>
        <pc:sldMkLst>
          <pc:docMk/>
          <pc:sldMk cId="2771296932" sldId="642"/>
        </pc:sldMkLst>
        <pc:spChg chg="add mod">
          <ac:chgData name="Chloe Spano" userId="8976ec2a-9989-4f2f-b713-5d97ab88ae8f" providerId="ADAL" clId="{2A1A75AD-0ABA-4C56-978E-29DD64F73238}" dt="2022-05-31T14:14:14.421" v="111" actId="1076"/>
          <ac:spMkLst>
            <pc:docMk/>
            <pc:sldMk cId="2771296932" sldId="642"/>
            <ac:spMk id="19" creationId="{19350E3B-551C-7CA0-18F2-BB4DBEEC4DD9}"/>
          </ac:spMkLst>
        </pc:sp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1" creationId="{E8E6906D-AE08-A747-7229-226BAB76359D}"/>
          </ac:picMkLst>
        </pc:pic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2" creationId="{B07EC62F-CFB3-2327-A539-44A9DD0E4C25}"/>
          </ac:picMkLst>
        </pc:pic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3" creationId="{421D0607-FD4E-D949-FF4C-B9AC4BF6C87C}"/>
          </ac:picMkLst>
        </pc:pic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4" creationId="{E3EEAD15-CED7-C3DB-2CCA-08FE4BBBC431}"/>
          </ac:picMkLst>
        </pc:pic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5" creationId="{11FA6897-5B5B-25D0-2140-5B2127876C64}"/>
          </ac:picMkLst>
        </pc:picChg>
        <pc:picChg chg="add mod">
          <ac:chgData name="Chloe Spano" userId="8976ec2a-9989-4f2f-b713-5d97ab88ae8f" providerId="ADAL" clId="{2A1A75AD-0ABA-4C56-978E-29DD64F73238}" dt="2022-05-31T14:13:36.972" v="109" actId="1076"/>
          <ac:picMkLst>
            <pc:docMk/>
            <pc:sldMk cId="2771296932" sldId="642"/>
            <ac:picMk id="16" creationId="{1B891F86-BC3D-6DC0-1FEC-A34BA9D3096E}"/>
          </ac:picMkLst>
        </pc:picChg>
        <pc:picChg chg="add mod">
          <ac:chgData name="Chloe Spano" userId="8976ec2a-9989-4f2f-b713-5d97ab88ae8f" providerId="ADAL" clId="{2A1A75AD-0ABA-4C56-978E-29DD64F73238}" dt="2022-05-31T14:14:14.421" v="111" actId="1076"/>
          <ac:picMkLst>
            <pc:docMk/>
            <pc:sldMk cId="2771296932" sldId="642"/>
            <ac:picMk id="17" creationId="{F07D1B89-0BE9-EB71-1A3B-82046612A24C}"/>
          </ac:picMkLst>
        </pc:picChg>
        <pc:picChg chg="add mod">
          <ac:chgData name="Chloe Spano" userId="8976ec2a-9989-4f2f-b713-5d97ab88ae8f" providerId="ADAL" clId="{2A1A75AD-0ABA-4C56-978E-29DD64F73238}" dt="2022-05-31T14:14:14.421" v="111" actId="1076"/>
          <ac:picMkLst>
            <pc:docMk/>
            <pc:sldMk cId="2771296932" sldId="642"/>
            <ac:picMk id="18" creationId="{72BDDAF0-83AC-620A-3907-27921A230235}"/>
          </ac:picMkLst>
        </pc:picChg>
        <pc:picChg chg="add mod">
          <ac:chgData name="Chloe Spano" userId="8976ec2a-9989-4f2f-b713-5d97ab88ae8f" providerId="ADAL" clId="{2A1A75AD-0ABA-4C56-978E-29DD64F73238}" dt="2022-05-31T14:14:14.421" v="111" actId="1076"/>
          <ac:picMkLst>
            <pc:docMk/>
            <pc:sldMk cId="2771296932" sldId="642"/>
            <ac:picMk id="20" creationId="{E6127E3B-3AD6-777F-3390-E3E8F733E9EF}"/>
          </ac:picMkLst>
        </pc:picChg>
      </pc:sldChg>
      <pc:sldChg chg="modSp mod ord">
        <pc:chgData name="Chloe Spano" userId="8976ec2a-9989-4f2f-b713-5d97ab88ae8f" providerId="ADAL" clId="{2A1A75AD-0ABA-4C56-978E-29DD64F73238}" dt="2022-05-31T15:17:27.711" v="209" actId="20577"/>
        <pc:sldMkLst>
          <pc:docMk/>
          <pc:sldMk cId="1012420492" sldId="644"/>
        </pc:sldMkLst>
        <pc:spChg chg="mod">
          <ac:chgData name="Chloe Spano" userId="8976ec2a-9989-4f2f-b713-5d97ab88ae8f" providerId="ADAL" clId="{2A1A75AD-0ABA-4C56-978E-29DD64F73238}" dt="2022-05-31T15:17:27.711" v="209" actId="20577"/>
          <ac:spMkLst>
            <pc:docMk/>
            <pc:sldMk cId="1012420492" sldId="644"/>
            <ac:spMk id="3" creationId="{AD23018A-06B9-4A3F-B09B-AF3F5C38360F}"/>
          </ac:spMkLst>
        </pc:spChg>
      </pc:sldChg>
      <pc:sldChg chg="modSp mod">
        <pc:chgData name="Chloe Spano" userId="8976ec2a-9989-4f2f-b713-5d97ab88ae8f" providerId="ADAL" clId="{2A1A75AD-0ABA-4C56-978E-29DD64F73238}" dt="2022-05-31T15:26:13.825" v="454" actId="14100"/>
        <pc:sldMkLst>
          <pc:docMk/>
          <pc:sldMk cId="2787201133" sldId="645"/>
        </pc:sldMkLst>
        <pc:spChg chg="mod">
          <ac:chgData name="Chloe Spano" userId="8976ec2a-9989-4f2f-b713-5d97ab88ae8f" providerId="ADAL" clId="{2A1A75AD-0ABA-4C56-978E-29DD64F73238}" dt="2022-05-31T15:26:13.825" v="454" actId="14100"/>
          <ac:spMkLst>
            <pc:docMk/>
            <pc:sldMk cId="2787201133" sldId="645"/>
            <ac:spMk id="2" creationId="{E9E58F9C-43F6-4C9C-82BE-4D77BB02A7F8}"/>
          </ac:spMkLst>
        </pc:spChg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4152134820" sldId="646"/>
        </pc:sldMkLst>
      </pc:sldChg>
      <pc:sldChg chg="modSp mod ord">
        <pc:chgData name="Chloe Spano" userId="8976ec2a-9989-4f2f-b713-5d97ab88ae8f" providerId="ADAL" clId="{2A1A75AD-0ABA-4C56-978E-29DD64F73238}" dt="2022-05-31T20:16:03.278" v="594"/>
        <pc:sldMkLst>
          <pc:docMk/>
          <pc:sldMk cId="1235705827" sldId="647"/>
        </pc:sldMkLst>
        <pc:spChg chg="mod">
          <ac:chgData name="Chloe Spano" userId="8976ec2a-9989-4f2f-b713-5d97ab88ae8f" providerId="ADAL" clId="{2A1A75AD-0ABA-4C56-978E-29DD64F73238}" dt="2022-05-31T15:37:58.243" v="486"/>
          <ac:spMkLst>
            <pc:docMk/>
            <pc:sldMk cId="1235705827" sldId="647"/>
            <ac:spMk id="2" creationId="{18CEA9E1-B8F1-4E09-B285-C21FEF9BE1EF}"/>
          </ac:spMkLst>
        </pc:spChg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866564775" sldId="650"/>
        </pc:sldMkLst>
      </pc:sldChg>
      <pc:sldChg chg="modSp mod">
        <pc:chgData name="Chloe Spano" userId="8976ec2a-9989-4f2f-b713-5d97ab88ae8f" providerId="ADAL" clId="{2A1A75AD-0ABA-4C56-978E-29DD64F73238}" dt="2022-05-31T15:26:29.747" v="455" actId="20577"/>
        <pc:sldMkLst>
          <pc:docMk/>
          <pc:sldMk cId="3394102564" sldId="651"/>
        </pc:sldMkLst>
        <pc:spChg chg="mod">
          <ac:chgData name="Chloe Spano" userId="8976ec2a-9989-4f2f-b713-5d97ab88ae8f" providerId="ADAL" clId="{2A1A75AD-0ABA-4C56-978E-29DD64F73238}" dt="2022-05-31T15:26:29.747" v="455" actId="20577"/>
          <ac:spMkLst>
            <pc:docMk/>
            <pc:sldMk cId="3394102564" sldId="651"/>
            <ac:spMk id="8" creationId="{6D718B91-FFD9-43F8-B920-5ACAFE325C39}"/>
          </ac:spMkLst>
        </pc:spChg>
      </pc:sldChg>
      <pc:sldChg chg="del">
        <pc:chgData name="Chloe Spano" userId="8976ec2a-9989-4f2f-b713-5d97ab88ae8f" providerId="ADAL" clId="{2A1A75AD-0ABA-4C56-978E-29DD64F73238}" dt="2022-05-31T15:41:10.881" v="574" actId="47"/>
        <pc:sldMkLst>
          <pc:docMk/>
          <pc:sldMk cId="2115996160" sldId="652"/>
        </pc:sldMkLst>
      </pc:sldChg>
      <pc:sldChg chg="del">
        <pc:chgData name="Chloe Spano" userId="8976ec2a-9989-4f2f-b713-5d97ab88ae8f" providerId="ADAL" clId="{2A1A75AD-0ABA-4C56-978E-29DD64F73238}" dt="2022-05-31T15:40:53.005" v="573" actId="47"/>
        <pc:sldMkLst>
          <pc:docMk/>
          <pc:sldMk cId="3116866994" sldId="653"/>
        </pc:sldMkLst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3592868906" sldId="654"/>
        </pc:sldMkLst>
      </pc:sldChg>
      <pc:sldChg chg="del">
        <pc:chgData name="Chloe Spano" userId="8976ec2a-9989-4f2f-b713-5d97ab88ae8f" providerId="ADAL" clId="{2A1A75AD-0ABA-4C56-978E-29DD64F73238}" dt="2022-05-31T15:40:28.259" v="572" actId="47"/>
        <pc:sldMkLst>
          <pc:docMk/>
          <pc:sldMk cId="3986760378" sldId="655"/>
        </pc:sldMkLst>
      </pc:sldChg>
      <pc:sldChg chg="addSp delSp modSp mod setBg">
        <pc:chgData name="Chloe Spano" userId="8976ec2a-9989-4f2f-b713-5d97ab88ae8f" providerId="ADAL" clId="{2A1A75AD-0ABA-4C56-978E-29DD64F73238}" dt="2022-05-31T20:13:31.278" v="592" actId="1076"/>
        <pc:sldMkLst>
          <pc:docMk/>
          <pc:sldMk cId="1112216478" sldId="656"/>
        </pc:sldMkLst>
        <pc:spChg chg="mod">
          <ac:chgData name="Chloe Spano" userId="8976ec2a-9989-4f2f-b713-5d97ab88ae8f" providerId="ADAL" clId="{2A1A75AD-0ABA-4C56-978E-29DD64F73238}" dt="2022-05-31T14:27:07.097" v="134" actId="26606"/>
          <ac:spMkLst>
            <pc:docMk/>
            <pc:sldMk cId="1112216478" sldId="656"/>
            <ac:spMk id="2" creationId="{149E9ADA-72FF-FA03-8AB8-56B58E850A4D}"/>
          </ac:spMkLst>
        </pc:spChg>
        <pc:spChg chg="add del mod">
          <ac:chgData name="Chloe Spano" userId="8976ec2a-9989-4f2f-b713-5d97ab88ae8f" providerId="ADAL" clId="{2A1A75AD-0ABA-4C56-978E-29DD64F73238}" dt="2022-05-31T14:29:38.775" v="154" actId="478"/>
          <ac:spMkLst>
            <pc:docMk/>
            <pc:sldMk cId="1112216478" sldId="656"/>
            <ac:spMk id="3" creationId="{05722170-B450-3865-E83B-B62F47162623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3" creationId="{D961084B-B225-E51F-1502-DCBC537DCBD9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4" creationId="{CA5B7698-0E12-E39F-41CA-D84325C25314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5" creationId="{9CC7B760-2E7D-E026-0D22-57AC11B60089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6" creationId="{D842B52C-A663-242B-B769-65E1D5EE34B8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7" creationId="{DEC423A3-829F-EA05-17A0-4C3A3ED2F552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8" creationId="{12FF8855-A68C-19C1-51B2-E6570C975CCD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19" creationId="{AD06F6E7-9D14-F62C-301F-1FC36EBD9F62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20" creationId="{D69E816B-9C98-A28C-4856-F2DE5AE8320A}"/>
          </ac:spMkLst>
        </pc:spChg>
        <pc:spChg chg="add del mod">
          <ac:chgData name="Chloe Spano" userId="8976ec2a-9989-4f2f-b713-5d97ab88ae8f" providerId="ADAL" clId="{2A1A75AD-0ABA-4C56-978E-29DD64F73238}" dt="2022-05-31T14:26:58.099" v="130" actId="478"/>
          <ac:spMkLst>
            <pc:docMk/>
            <pc:sldMk cId="1112216478" sldId="656"/>
            <ac:spMk id="21" creationId="{935AF15D-0738-4CD4-54B5-F68A2EDEE078}"/>
          </ac:spMkLst>
        </pc:spChg>
        <pc:spChg chg="add del">
          <ac:chgData name="Chloe Spano" userId="8976ec2a-9989-4f2f-b713-5d97ab88ae8f" providerId="ADAL" clId="{2A1A75AD-0ABA-4C56-978E-29DD64F73238}" dt="2022-05-31T14:27:07.097" v="134" actId="26606"/>
          <ac:spMkLst>
            <pc:docMk/>
            <pc:sldMk cId="1112216478" sldId="656"/>
            <ac:spMk id="28" creationId="{A4AC5506-6312-4701-8D3C-40187889A947}"/>
          </ac:spMkLst>
        </pc:sp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4" creationId="{C4E4E8F1-A33F-6E52-58B2-71E63B3B9EB1}"/>
          </ac:picMkLst>
        </pc:picChg>
        <pc:picChg chg="add mod">
          <ac:chgData name="Chloe Spano" userId="8976ec2a-9989-4f2f-b713-5d97ab88ae8f" providerId="ADAL" clId="{2A1A75AD-0ABA-4C56-978E-29DD64F73238}" dt="2022-05-31T20:13:31.278" v="592" actId="1076"/>
          <ac:picMkLst>
            <pc:docMk/>
            <pc:sldMk cId="1112216478" sldId="656"/>
            <ac:picMk id="4" creationId="{F9823625-6898-35A8-AAB1-D241FB951CFC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5" creationId="{E3EED57A-9506-88C6-F606-37CD7BC4EFF8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6" creationId="{1E83B7AC-0818-16E8-8A55-58DDCF0D41EE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7" creationId="{C68ED4F3-32CF-0045-9EDF-502C5D29EFC4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8" creationId="{F7C48FA2-2BAD-2808-357F-3C3A89D4206F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9" creationId="{65AB752F-99A0-4C1E-62CF-525B7492DDDF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10" creationId="{423629E4-13A6-B39E-D623-4F45AE2E3DAE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11" creationId="{09DFC4D9-6DB8-7294-897B-6AFE1D0DD1D4}"/>
          </ac:picMkLst>
        </pc:picChg>
        <pc:picChg chg="add del mod">
          <ac:chgData name="Chloe Spano" userId="8976ec2a-9989-4f2f-b713-5d97ab88ae8f" providerId="ADAL" clId="{2A1A75AD-0ABA-4C56-978E-29DD64F73238}" dt="2022-05-31T14:26:58.099" v="130" actId="478"/>
          <ac:picMkLst>
            <pc:docMk/>
            <pc:sldMk cId="1112216478" sldId="656"/>
            <ac:picMk id="12" creationId="{9CF5D291-0B47-DBD6-0C27-C6C0FB2436F2}"/>
          </ac:picMkLst>
        </pc:picChg>
        <pc:picChg chg="add mod">
          <ac:chgData name="Chloe Spano" userId="8976ec2a-9989-4f2f-b713-5d97ab88ae8f" providerId="ADAL" clId="{2A1A75AD-0ABA-4C56-978E-29DD64F73238}" dt="2022-05-31T14:30:47.389" v="168" actId="1076"/>
          <ac:picMkLst>
            <pc:docMk/>
            <pc:sldMk cId="1112216478" sldId="656"/>
            <ac:picMk id="23" creationId="{F0BFF926-53B4-169F-89D4-2C5068E7BE9F}"/>
          </ac:picMkLst>
        </pc:picChg>
        <pc:picChg chg="add mod">
          <ac:chgData name="Chloe Spano" userId="8976ec2a-9989-4f2f-b713-5d97ab88ae8f" providerId="ADAL" clId="{2A1A75AD-0ABA-4C56-978E-29DD64F73238}" dt="2022-05-31T14:30:27.777" v="165" actId="1076"/>
          <ac:picMkLst>
            <pc:docMk/>
            <pc:sldMk cId="1112216478" sldId="656"/>
            <ac:picMk id="25" creationId="{A3D59F43-36A8-D63F-F251-7FE46AE1ACE1}"/>
          </ac:picMkLst>
        </pc:picChg>
        <pc:picChg chg="add mod">
          <ac:chgData name="Chloe Spano" userId="8976ec2a-9989-4f2f-b713-5d97ab88ae8f" providerId="ADAL" clId="{2A1A75AD-0ABA-4C56-978E-29DD64F73238}" dt="2022-05-31T14:30:42.365" v="167" actId="1076"/>
          <ac:picMkLst>
            <pc:docMk/>
            <pc:sldMk cId="1112216478" sldId="656"/>
            <ac:picMk id="27" creationId="{851FB04F-342C-BE4F-0F59-4F6AE1923BA7}"/>
          </ac:picMkLst>
        </pc:picChg>
        <pc:picChg chg="add mod">
          <ac:chgData name="Chloe Spano" userId="8976ec2a-9989-4f2f-b713-5d97ab88ae8f" providerId="ADAL" clId="{2A1A75AD-0ABA-4C56-978E-29DD64F73238}" dt="2022-05-31T14:32:47.945" v="187" actId="1076"/>
          <ac:picMkLst>
            <pc:docMk/>
            <pc:sldMk cId="1112216478" sldId="656"/>
            <ac:picMk id="29" creationId="{6B1B3256-96E9-BD30-4C84-DA242DA37712}"/>
          </ac:picMkLst>
        </pc:picChg>
        <pc:picChg chg="add mod">
          <ac:chgData name="Chloe Spano" userId="8976ec2a-9989-4f2f-b713-5d97ab88ae8f" providerId="ADAL" clId="{2A1A75AD-0ABA-4C56-978E-29DD64F73238}" dt="2022-05-31T14:32:35.749" v="184" actId="1076"/>
          <ac:picMkLst>
            <pc:docMk/>
            <pc:sldMk cId="1112216478" sldId="656"/>
            <ac:picMk id="30" creationId="{70A72E3B-DF63-A017-2705-1253B8B1F153}"/>
          </ac:picMkLst>
        </pc:picChg>
        <pc:picChg chg="add mod">
          <ac:chgData name="Chloe Spano" userId="8976ec2a-9989-4f2f-b713-5d97ab88ae8f" providerId="ADAL" clId="{2A1A75AD-0ABA-4C56-978E-29DD64F73238}" dt="2022-05-31T14:32:22.744" v="181" actId="108"/>
          <ac:picMkLst>
            <pc:docMk/>
            <pc:sldMk cId="1112216478" sldId="656"/>
            <ac:picMk id="31" creationId="{86B44CA1-44AE-BC20-465F-5B2B3913C4E8}"/>
          </ac:picMkLst>
        </pc:picChg>
        <pc:picChg chg="add mod">
          <ac:chgData name="Chloe Spano" userId="8976ec2a-9989-4f2f-b713-5d97ab88ae8f" providerId="ADAL" clId="{2A1A75AD-0ABA-4C56-978E-29DD64F73238}" dt="2022-05-31T14:32:23.563" v="182" actId="108"/>
          <ac:picMkLst>
            <pc:docMk/>
            <pc:sldMk cId="1112216478" sldId="656"/>
            <ac:picMk id="32" creationId="{9ED21F08-C43D-1687-DDF2-88C0BB7EFABE}"/>
          </ac:picMkLst>
        </pc:picChg>
        <pc:picChg chg="add mod">
          <ac:chgData name="Chloe Spano" userId="8976ec2a-9989-4f2f-b713-5d97ab88ae8f" providerId="ADAL" clId="{2A1A75AD-0ABA-4C56-978E-29DD64F73238}" dt="2022-05-31T14:32:22.187" v="180" actId="108"/>
          <ac:picMkLst>
            <pc:docMk/>
            <pc:sldMk cId="1112216478" sldId="656"/>
            <ac:picMk id="33" creationId="{2A0F7CBF-DC1A-2A4A-EAE4-15C4D7E529B3}"/>
          </ac:picMkLst>
        </pc:picChg>
      </pc:sldChg>
      <pc:sldChg chg="addSp delSp modSp mod">
        <pc:chgData name="Chloe Spano" userId="8976ec2a-9989-4f2f-b713-5d97ab88ae8f" providerId="ADAL" clId="{2A1A75AD-0ABA-4C56-978E-29DD64F73238}" dt="2022-05-31T15:39:06.989" v="571" actId="20577"/>
        <pc:sldMkLst>
          <pc:docMk/>
          <pc:sldMk cId="3553486343" sldId="657"/>
        </pc:sldMkLst>
        <pc:spChg chg="mod">
          <ac:chgData name="Chloe Spano" userId="8976ec2a-9989-4f2f-b713-5d97ab88ae8f" providerId="ADAL" clId="{2A1A75AD-0ABA-4C56-978E-29DD64F73238}" dt="2022-05-31T15:39:06.989" v="571" actId="20577"/>
          <ac:spMkLst>
            <pc:docMk/>
            <pc:sldMk cId="3553486343" sldId="657"/>
            <ac:spMk id="4" creationId="{EEC75F73-72FB-4486-832F-99E8207114B5}"/>
          </ac:spMkLst>
        </pc:spChg>
        <pc:picChg chg="add mod">
          <ac:chgData name="Chloe Spano" userId="8976ec2a-9989-4f2f-b713-5d97ab88ae8f" providerId="ADAL" clId="{2A1A75AD-0ABA-4C56-978E-29DD64F73238}" dt="2022-05-31T15:21:44.100" v="261" actId="1076"/>
          <ac:picMkLst>
            <pc:docMk/>
            <pc:sldMk cId="3553486343" sldId="657"/>
            <ac:picMk id="5" creationId="{71E904E2-61DA-C7C4-1833-79008BCAC776}"/>
          </ac:picMkLst>
        </pc:picChg>
        <pc:picChg chg="del">
          <ac:chgData name="Chloe Spano" userId="8976ec2a-9989-4f2f-b713-5d97ab88ae8f" providerId="ADAL" clId="{2A1A75AD-0ABA-4C56-978E-29DD64F73238}" dt="2022-05-31T15:21:29.804" v="256" actId="478"/>
          <ac:picMkLst>
            <pc:docMk/>
            <pc:sldMk cId="3553486343" sldId="657"/>
            <ac:picMk id="10" creationId="{177E3E6C-E317-0011-4341-33E099448788}"/>
          </ac:picMkLst>
        </pc:picChg>
      </pc:sldChg>
      <pc:sldChg chg="del">
        <pc:chgData name="Chloe Spano" userId="8976ec2a-9989-4f2f-b713-5d97ab88ae8f" providerId="ADAL" clId="{2A1A75AD-0ABA-4C56-978E-29DD64F73238}" dt="2022-05-31T15:25:54.333" v="451" actId="2696"/>
        <pc:sldMkLst>
          <pc:docMk/>
          <pc:sldMk cId="3959936975" sldId="6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F201-2C74-4E87-B701-383109928D26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B4308-0260-4088-A7AF-1054975E58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10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B4308-0260-4088-A7AF-1054975E58D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35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B4308-0260-4088-A7AF-1054975E58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60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B4308-0260-4088-A7AF-1054975E58D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6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B4308-0260-4088-A7AF-1054975E58D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05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F8EA-6844-4DD4-98B9-4E800561D29B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3352795"/>
            <a:ext cx="12192000" cy="111968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rgbClr val="0941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4561526"/>
            <a:ext cx="12192000" cy="4756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rgbClr val="E110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60478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67772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06BAFD-66D2-BD4F-B708-1397850B8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33"/>
          <a:stretch/>
        </p:blipFill>
        <p:spPr>
          <a:xfrm>
            <a:off x="-1" y="0"/>
            <a:ext cx="12275128" cy="68580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5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81873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25542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14BF2AE-FB6D-304C-8DF3-F556C402A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5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80016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culator and notepad">
            <a:extLst>
              <a:ext uri="{FF2B5EF4-FFF2-40B4-BE49-F238E27FC236}">
                <a16:creationId xmlns:a16="http://schemas.microsoft.com/office/drawing/2014/main" id="{0F9A9936-A37D-411D-B83C-26C3A95BA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8"/>
          <a:stretch/>
        </p:blipFill>
        <p:spPr>
          <a:xfrm>
            <a:off x="0" y="-6927"/>
            <a:ext cx="6095998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5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60135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94"/>
            <a:ext cx="12190195" cy="686509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684459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37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095999" y="0"/>
            <a:ext cx="6101001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85032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415" cy="68580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1"/>
            <a:ext cx="5711960" cy="6858001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350566" y="581039"/>
            <a:ext cx="3010830" cy="5711962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3997096" y="3362791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Titre 16"/>
          <p:cNvSpPr>
            <a:spLocks noGrp="1"/>
          </p:cNvSpPr>
          <p:nvPr>
            <p:ph type="title" hasCustomPrompt="1"/>
          </p:nvPr>
        </p:nvSpPr>
        <p:spPr>
          <a:xfrm>
            <a:off x="1441869" y="2082555"/>
            <a:ext cx="4056247" cy="1586517"/>
          </a:xfrm>
          <a:prstGeom prst="rect">
            <a:avLst/>
          </a:prstGeom>
        </p:spPr>
        <p:txBody>
          <a:bodyPr/>
          <a:lstStyle>
            <a:lvl1pPr algn="r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14667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6"/>
          <a:stretch/>
        </p:blipFill>
        <p:spPr>
          <a:xfrm>
            <a:off x="0" y="0"/>
            <a:ext cx="12192000" cy="694358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5711960" cy="6943586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1350566" y="581039"/>
            <a:ext cx="3010830" cy="5711962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3997096" y="3362791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1441869" y="2082555"/>
            <a:ext cx="4056247" cy="1586517"/>
          </a:xfrm>
          <a:prstGeom prst="rect">
            <a:avLst/>
          </a:prstGeom>
        </p:spPr>
        <p:txBody>
          <a:bodyPr/>
          <a:lstStyle>
            <a:lvl1pPr algn="r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217782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tercalaire 4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"/>
            <a:ext cx="5711960" cy="6857999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1350566" y="581039"/>
            <a:ext cx="3010830" cy="5711962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3997096" y="3362791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Titre 16"/>
          <p:cNvSpPr>
            <a:spLocks noGrp="1"/>
          </p:cNvSpPr>
          <p:nvPr>
            <p:ph type="title" hasCustomPrompt="1"/>
          </p:nvPr>
        </p:nvSpPr>
        <p:spPr>
          <a:xfrm>
            <a:off x="1441869" y="2082555"/>
            <a:ext cx="4056247" cy="1586517"/>
          </a:xfrm>
          <a:prstGeom prst="rect">
            <a:avLst/>
          </a:prstGeom>
        </p:spPr>
        <p:txBody>
          <a:bodyPr/>
          <a:lstStyle>
            <a:lvl1pPr algn="r">
              <a:defRPr sz="48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91077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490CAA3-E9CE-034D-9DEA-8FE28C482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1947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3352795"/>
            <a:ext cx="12192000" cy="111968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algn="ctr">
              <a:defRPr lang="fr-FR" sz="4400" b="1" kern="1200" dirty="0">
                <a:solidFill>
                  <a:srgbClr val="0941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4561526"/>
            <a:ext cx="12192000" cy="4756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lang="fr-FR" sz="2800" kern="1200" dirty="0">
                <a:solidFill>
                  <a:srgbClr val="E1101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F8EA-6844-4DD4-98B9-4E800561D29B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AB4F8B9B-FBE7-4B99-89FD-28B6A310D4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9" y="341393"/>
            <a:ext cx="2857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88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CF35F4-FAE4-42A7-9D02-749635355432}"/>
              </a:ext>
            </a:extLst>
          </p:cNvPr>
          <p:cNvSpPr/>
          <p:nvPr userDrawn="1"/>
        </p:nvSpPr>
        <p:spPr>
          <a:xfrm>
            <a:off x="6095999" y="0"/>
            <a:ext cx="6101001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BB338-AFD9-4BD0-B3A8-E254B125886B}"/>
              </a:ext>
            </a:extLst>
          </p:cNvPr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6">
            <a:extLst>
              <a:ext uri="{FF2B5EF4-FFF2-40B4-BE49-F238E27FC236}">
                <a16:creationId xmlns:a16="http://schemas.microsoft.com/office/drawing/2014/main" id="{1CA2EEA7-91B3-4F8B-BF8D-1C65EA060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A968F8-FF20-4126-B033-A37E9A50FE19}"/>
              </a:ext>
            </a:extLst>
          </p:cNvPr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3438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506BAFD-66D2-BD4F-B708-1397850B8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533"/>
          <a:stretch/>
        </p:blipFill>
        <p:spPr>
          <a:xfrm>
            <a:off x="-1" y="0"/>
            <a:ext cx="12275128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A27FBD-7B03-4632-81C2-5C083FF604EB}"/>
              </a:ext>
            </a:extLst>
          </p:cNvPr>
          <p:cNvSpPr/>
          <p:nvPr userDrawn="1"/>
        </p:nvSpPr>
        <p:spPr>
          <a:xfrm>
            <a:off x="6095999" y="0"/>
            <a:ext cx="6101001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5A5682-4BFE-4EB4-B20F-727A63243D50}"/>
              </a:ext>
            </a:extLst>
          </p:cNvPr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6">
            <a:extLst>
              <a:ext uri="{FF2B5EF4-FFF2-40B4-BE49-F238E27FC236}">
                <a16:creationId xmlns:a16="http://schemas.microsoft.com/office/drawing/2014/main" id="{30E3C28D-E122-4B68-924E-FA24C4FD9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4659D4-7101-4B3E-9C27-1990F71C941D}"/>
              </a:ext>
            </a:extLst>
          </p:cNvPr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84955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12214DF-2EB8-914B-9F37-D3A7F5FB5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4" y="-4878"/>
            <a:ext cx="12192000" cy="6873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36EC2A-7DCD-44FF-B42A-4DF70D19BFA6}"/>
              </a:ext>
            </a:extLst>
          </p:cNvPr>
          <p:cNvSpPr/>
          <p:nvPr userDrawn="1"/>
        </p:nvSpPr>
        <p:spPr>
          <a:xfrm>
            <a:off x="-5007" y="-4878"/>
            <a:ext cx="6101001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5A548-7EE0-46E9-BFFC-352DBF3B24F1}"/>
              </a:ext>
            </a:extLst>
          </p:cNvPr>
          <p:cNvSpPr/>
          <p:nvPr userDrawn="1"/>
        </p:nvSpPr>
        <p:spPr>
          <a:xfrm rot="16200000">
            <a:off x="1535730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6">
            <a:extLst>
              <a:ext uri="{FF2B5EF4-FFF2-40B4-BE49-F238E27FC236}">
                <a16:creationId xmlns:a16="http://schemas.microsoft.com/office/drawing/2014/main" id="{A5F057E0-FDD5-43E1-8F2C-F58367D36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523" y="2036374"/>
            <a:ext cx="4056247" cy="1586517"/>
          </a:xfrm>
          <a:prstGeom prst="rect">
            <a:avLst/>
          </a:prstGeom>
        </p:spPr>
        <p:txBody>
          <a:bodyPr/>
          <a:lstStyle>
            <a:lvl1pPr algn="r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3C487-C29F-471C-95A5-06B9DFC97DDC}"/>
              </a:ext>
            </a:extLst>
          </p:cNvPr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814877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tercala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ll covered with sticky notes.">
            <a:extLst>
              <a:ext uri="{FF2B5EF4-FFF2-40B4-BE49-F238E27FC236}">
                <a16:creationId xmlns:a16="http://schemas.microsoft.com/office/drawing/2014/main" id="{54E49AF0-FF24-4AC3-A6B5-77C89D347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6" y="0"/>
            <a:ext cx="1219885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36EC2A-7DCD-44FF-B42A-4DF70D19BFA6}"/>
              </a:ext>
            </a:extLst>
          </p:cNvPr>
          <p:cNvSpPr/>
          <p:nvPr userDrawn="1"/>
        </p:nvSpPr>
        <p:spPr>
          <a:xfrm>
            <a:off x="-5007" y="-4878"/>
            <a:ext cx="6101001" cy="6862878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5A548-7EE0-46E9-BFFC-352DBF3B24F1}"/>
              </a:ext>
            </a:extLst>
          </p:cNvPr>
          <p:cNvSpPr/>
          <p:nvPr userDrawn="1"/>
        </p:nvSpPr>
        <p:spPr>
          <a:xfrm rot="16200000">
            <a:off x="1535730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6">
            <a:extLst>
              <a:ext uri="{FF2B5EF4-FFF2-40B4-BE49-F238E27FC236}">
                <a16:creationId xmlns:a16="http://schemas.microsoft.com/office/drawing/2014/main" id="{A5F057E0-FDD5-43E1-8F2C-F58367D36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523" y="2036374"/>
            <a:ext cx="4056247" cy="1586517"/>
          </a:xfrm>
          <a:prstGeom prst="rect">
            <a:avLst/>
          </a:prstGeom>
        </p:spPr>
        <p:txBody>
          <a:bodyPr/>
          <a:lstStyle>
            <a:lvl1pPr algn="r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3C487-C29F-471C-95A5-06B9DFC97DDC}"/>
              </a:ext>
            </a:extLst>
          </p:cNvPr>
          <p:cNvSpPr/>
          <p:nvPr userDrawn="1"/>
        </p:nvSpPr>
        <p:spPr>
          <a:xfrm rot="16200000">
            <a:off x="4385372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289998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F8EA-6844-4DD4-98B9-4E800561D29B}" type="slidenum">
              <a:rPr lang="fr-FR" smtClean="0"/>
              <a:t>‹#›</a:t>
            </a:fld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47" name="Groupe 46"/>
          <p:cNvGrpSpPr/>
          <p:nvPr userDrawn="1"/>
        </p:nvGrpSpPr>
        <p:grpSpPr>
          <a:xfrm>
            <a:off x="0" y="0"/>
            <a:ext cx="3893906" cy="6858000"/>
            <a:chOff x="0" y="0"/>
            <a:chExt cx="3275856" cy="609752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CCBA158-BFA8-CE47-BC94-526E0E9BD21F}"/>
                </a:ext>
              </a:extLst>
            </p:cNvPr>
            <p:cNvSpPr/>
            <p:nvPr userDrawn="1"/>
          </p:nvSpPr>
          <p:spPr>
            <a:xfrm>
              <a:off x="0" y="0"/>
              <a:ext cx="3275856" cy="6097523"/>
            </a:xfrm>
            <a:prstGeom prst="rect">
              <a:avLst/>
            </a:prstGeom>
            <a:solidFill>
              <a:srgbClr val="09415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44864C-98C2-2142-8F1C-09A22D89ED49}"/>
                </a:ext>
              </a:extLst>
            </p:cNvPr>
            <p:cNvSpPr/>
            <p:nvPr userDrawn="1"/>
          </p:nvSpPr>
          <p:spPr>
            <a:xfrm rot="10800000" flipV="1">
              <a:off x="288000" y="1995686"/>
              <a:ext cx="1764000" cy="46800"/>
            </a:xfrm>
            <a:prstGeom prst="rect">
              <a:avLst/>
            </a:prstGeom>
            <a:solidFill>
              <a:srgbClr val="E2001A"/>
            </a:solidFill>
            <a:ln>
              <a:solidFill>
                <a:srgbClr val="E200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/>
            </a:p>
          </p:txBody>
        </p:sp>
      </p:grpSp>
    </p:spTree>
    <p:extLst>
      <p:ext uri="{BB962C8B-B14F-4D97-AF65-F5344CB8AC3E}">
        <p14:creationId xmlns:p14="http://schemas.microsoft.com/office/powerpoint/2010/main" val="203078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6"/>
          <p:cNvSpPr>
            <a:spLocks noGrp="1"/>
          </p:cNvSpPr>
          <p:nvPr>
            <p:ph type="title" hasCustomPrompt="1"/>
          </p:nvPr>
        </p:nvSpPr>
        <p:spPr>
          <a:xfrm>
            <a:off x="2606842" y="116542"/>
            <a:ext cx="6978316" cy="76785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000" b="1" i="0" baseline="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381138" y="0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161738"/>
            <a:ext cx="10787141" cy="4788213"/>
          </a:xfrm>
          <a:prstGeom prst="rect">
            <a:avLst/>
          </a:prstGeom>
        </p:spPr>
        <p:txBody>
          <a:bodyPr/>
          <a:lstStyle>
            <a:lvl1pPr marL="514338" indent="-514338">
              <a:buClr>
                <a:srgbClr val="E1121C"/>
              </a:buClr>
              <a:buFont typeface="Wingdings" panose="05000000000000000000" pitchFamily="2" charset="2"/>
              <a:buChar char="§"/>
              <a:defRPr b="1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>
              <a:buClr>
                <a:srgbClr val="094158"/>
              </a:buClr>
              <a:buFont typeface="Arial" panose="020B0604020202020204" pitchFamily="34" charset="0"/>
              <a:buChar char="•"/>
              <a:defRPr b="1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>
              <a:buClr>
                <a:srgbClr val="E1121C"/>
              </a:buClr>
              <a:buFont typeface="Courier New" panose="02070309020205020404" pitchFamily="49" charset="0"/>
              <a:buChar char="o"/>
              <a:defRPr b="1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>
              <a:buClr>
                <a:srgbClr val="E2121C"/>
              </a:buClr>
              <a:buFont typeface="Wingdings" panose="05000000000000000000" pitchFamily="2" charset="2"/>
              <a:buChar char="ü"/>
              <a:defRPr b="1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>
              <a:buFont typeface="+mj-lt"/>
              <a:buNone/>
              <a:defRPr b="1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4A91E9E-3B56-9849-8B32-2D23027B1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8000" y="6489177"/>
            <a:ext cx="1344000" cy="340487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AE5363-8BB7-994D-91A2-318400EE48A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5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7443" cy="688635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6000" y="-35442"/>
            <a:ext cx="6131443" cy="6921795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7656308" y="363276"/>
            <a:ext cx="3010830" cy="6131445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29003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172" cy="684212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6000" y="0"/>
            <a:ext cx="6131443" cy="6886353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15971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37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6000" y="-35442"/>
            <a:ext cx="6131443" cy="6921795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34892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0" y="-35442"/>
            <a:ext cx="6131443" cy="6921795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79674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calaire 3">
    <p:bg>
      <p:bgPr>
        <a:solidFill>
          <a:srgbClr val="0941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830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01"/>
            <a:ext cx="12192000" cy="686000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096001" y="1"/>
            <a:ext cx="6094194" cy="6858000"/>
          </a:xfrm>
          <a:prstGeom prst="rect">
            <a:avLst/>
          </a:prstGeom>
          <a:solidFill>
            <a:srgbClr val="094158">
              <a:alpha val="65000"/>
            </a:srgbClr>
          </a:solidFill>
          <a:ln>
            <a:noFill/>
          </a:ln>
          <a:effectLst>
            <a:outerShdw sx="1000" sy="1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7638585" y="380999"/>
            <a:ext cx="3010830" cy="6096001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4376136" y="3370728"/>
            <a:ext cx="3429727" cy="116541"/>
          </a:xfrm>
          <a:prstGeom prst="rect">
            <a:avLst/>
          </a:prstGeom>
          <a:solidFill>
            <a:srgbClr val="E30D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Titre 16"/>
          <p:cNvSpPr>
            <a:spLocks noGrp="1"/>
          </p:cNvSpPr>
          <p:nvPr>
            <p:ph type="title" hasCustomPrompt="1"/>
          </p:nvPr>
        </p:nvSpPr>
        <p:spPr>
          <a:xfrm>
            <a:off x="6244778" y="2036374"/>
            <a:ext cx="4056247" cy="1586517"/>
          </a:xfrm>
          <a:prstGeom prst="rect">
            <a:avLst/>
          </a:prstGeom>
        </p:spPr>
        <p:txBody>
          <a:bodyPr/>
          <a:lstStyle>
            <a:lvl1pPr algn="l"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85848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9F8EA-6844-4DD4-98B9-4E800561D29B}" type="slidenum">
              <a:rPr lang="fr-FR" smtClean="0"/>
              <a:t>‹#›</a:t>
            </a:fld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78E80-F98F-4D2D-9B74-5CD268D41ED1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9" y="6532562"/>
            <a:ext cx="57150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0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48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43" r:id="rId20"/>
    <p:sldLayoutId id="2147483744" r:id="rId21"/>
    <p:sldLayoutId id="2147483745" r:id="rId22"/>
    <p:sldLayoutId id="2147483747" r:id="rId23"/>
    <p:sldLayoutId id="2147483690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mailto:cspano@cityway.io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1772" y="5280338"/>
            <a:ext cx="12235543" cy="724732"/>
          </a:xfrm>
        </p:spPr>
        <p:txBody>
          <a:bodyPr>
            <a:noAutofit/>
          </a:bodyPr>
          <a:lstStyle/>
          <a:p>
            <a:r>
              <a:rPr lang="fr-FR" sz="2000" b="1" dirty="0" err="1"/>
              <a:t>Sustainability</a:t>
            </a:r>
            <a:r>
              <a:rPr lang="fr-FR" sz="2000" b="1" dirty="0"/>
              <a:t> &amp; </a:t>
            </a:r>
            <a:r>
              <a:rPr lang="fr-FR" sz="2000" b="1" dirty="0" err="1"/>
              <a:t>Emerging</a:t>
            </a:r>
            <a:r>
              <a:rPr lang="fr-FR" sz="2000" b="1" dirty="0"/>
              <a:t> Transportation </a:t>
            </a:r>
            <a:r>
              <a:rPr lang="fr-FR" sz="2000" b="1" dirty="0" err="1"/>
              <a:t>Technology</a:t>
            </a:r>
            <a:r>
              <a:rPr lang="fr-FR" sz="2000" b="1" dirty="0"/>
              <a:t> </a:t>
            </a:r>
            <a:r>
              <a:rPr lang="fr-FR" sz="2000" b="1" dirty="0" err="1"/>
              <a:t>conference</a:t>
            </a:r>
            <a:r>
              <a:rPr lang="fr-FR" sz="2000" b="1" dirty="0"/>
              <a:t> (SETT-TRB)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419647"/>
            <a:ext cx="12221166" cy="158117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Preparing</a:t>
            </a:r>
            <a:r>
              <a:rPr lang="fr-FR" sz="3200" b="1" dirty="0"/>
              <a:t> the On-</a:t>
            </a:r>
            <a:r>
              <a:rPr lang="fr-FR" sz="3200" b="1" dirty="0" err="1"/>
              <a:t>Demand</a:t>
            </a:r>
            <a:r>
              <a:rPr lang="fr-FR" sz="3200" b="1" dirty="0"/>
              <a:t> </a:t>
            </a:r>
            <a:r>
              <a:rPr lang="fr-FR" sz="3200" b="1" dirty="0" err="1"/>
              <a:t>Shared</a:t>
            </a:r>
            <a:r>
              <a:rPr lang="fr-FR" sz="3200" b="1" dirty="0"/>
              <a:t> </a:t>
            </a:r>
            <a:r>
              <a:rPr lang="fr-FR" sz="3200" b="1" dirty="0" err="1"/>
              <a:t>Autonomous</a:t>
            </a:r>
            <a:r>
              <a:rPr lang="fr-FR" sz="3200" b="1" dirty="0"/>
              <a:t> </a:t>
            </a:r>
            <a:r>
              <a:rPr lang="fr-FR" sz="3200" b="1" dirty="0" err="1"/>
              <a:t>Vehicle</a:t>
            </a:r>
            <a:r>
              <a:rPr lang="fr-FR" sz="3200" b="1" dirty="0"/>
              <a:t> </a:t>
            </a:r>
            <a:br>
              <a:rPr lang="fr-FR" sz="3200" b="1" dirty="0"/>
            </a:br>
            <a:r>
              <a:rPr lang="fr-FR" sz="3200" b="1" dirty="0"/>
              <a:t>User </a:t>
            </a:r>
            <a:r>
              <a:rPr lang="fr-FR" sz="3200" b="1" dirty="0" err="1"/>
              <a:t>Experience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55210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A9E1-B8F1-4E09-B285-C21FEF9B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" y="116542"/>
            <a:ext cx="11893506" cy="767856"/>
          </a:xfrm>
        </p:spPr>
        <p:txBody>
          <a:bodyPr/>
          <a:lstStyle/>
          <a:p>
            <a:r>
              <a:rPr lang="en-US" dirty="0"/>
              <a:t>Shared AV vision since 2016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3AB98-26D1-4C29-993D-01EB7057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384" y="666386"/>
            <a:ext cx="10007950" cy="5450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39DB6-8FB6-4393-B8D3-8FAB5AC8D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212" y="580171"/>
            <a:ext cx="3474529" cy="562279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C50143-AE60-4B76-8CA8-B42C607CEDC5}"/>
              </a:ext>
            </a:extLst>
          </p:cNvPr>
          <p:cNvSpPr txBox="1">
            <a:spLocks/>
          </p:cNvSpPr>
          <p:nvPr/>
        </p:nvSpPr>
        <p:spPr>
          <a:xfrm>
            <a:off x="63062" y="5860959"/>
            <a:ext cx="2226091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Commingled trips, regular/paratransit</a:t>
            </a:r>
            <a:br>
              <a:rPr lang="en-US" sz="1400" dirty="0"/>
            </a:br>
            <a:r>
              <a:rPr lang="en-US" sz="1400" dirty="0"/>
              <a:t>Mixed fleets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5DFA45-D41D-4C47-B0F4-003523E0DCE8}"/>
              </a:ext>
            </a:extLst>
          </p:cNvPr>
          <p:cNvSpPr txBox="1">
            <a:spLocks/>
          </p:cNvSpPr>
          <p:nvPr/>
        </p:nvSpPr>
        <p:spPr>
          <a:xfrm>
            <a:off x="3640734" y="5860958"/>
            <a:ext cx="2545655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Mixing on-demand models,</a:t>
            </a:r>
            <a:br>
              <a:rPr lang="en-US" sz="1400" dirty="0"/>
            </a:br>
            <a:r>
              <a:rPr lang="en-US" sz="1400" dirty="0"/>
              <a:t>applying specific rules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EF41DA-45F5-4A50-A572-7CCBE8F07C20}"/>
              </a:ext>
            </a:extLst>
          </p:cNvPr>
          <p:cNvSpPr txBox="1">
            <a:spLocks/>
          </p:cNvSpPr>
          <p:nvPr/>
        </p:nvSpPr>
        <p:spPr>
          <a:xfrm>
            <a:off x="6949441" y="5860957"/>
            <a:ext cx="2684327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Step by step real-time information &amp; notifications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56DE9F5-3ABF-43FD-BDE4-F9FE3B320E89}"/>
              </a:ext>
            </a:extLst>
          </p:cNvPr>
          <p:cNvSpPr txBox="1">
            <a:spLocks/>
          </p:cNvSpPr>
          <p:nvPr/>
        </p:nvSpPr>
        <p:spPr>
          <a:xfrm>
            <a:off x="9633768" y="5860956"/>
            <a:ext cx="2684327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Real-time &amp; recurring trips</a:t>
            </a:r>
          </a:p>
        </p:txBody>
      </p:sp>
    </p:spTree>
    <p:extLst>
      <p:ext uri="{BB962C8B-B14F-4D97-AF65-F5344CB8AC3E}">
        <p14:creationId xmlns:p14="http://schemas.microsoft.com/office/powerpoint/2010/main" val="123570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3018A-06B9-4A3F-B09B-AF3F5C38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6542"/>
            <a:ext cx="10787141" cy="767856"/>
          </a:xfrm>
        </p:spPr>
        <p:txBody>
          <a:bodyPr/>
          <a:lstStyle/>
          <a:p>
            <a:r>
              <a:rPr lang="en-US" dirty="0"/>
              <a:t>Shared AV vision since 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75F73-72FB-4486-832F-99E820711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672" y="1083833"/>
            <a:ext cx="6729708" cy="5696262"/>
          </a:xfrm>
        </p:spPr>
        <p:txBody>
          <a:bodyPr/>
          <a:lstStyle/>
          <a:p>
            <a:r>
              <a:rPr lang="en-US" sz="1800" dirty="0"/>
              <a:t>From Microtransit to </a:t>
            </a:r>
            <a:br>
              <a:rPr lang="en-US" sz="1800" dirty="0"/>
            </a:br>
            <a:r>
              <a:rPr lang="en-US" sz="1800" dirty="0"/>
              <a:t>Shared On-Demand Autonomous Vehicles</a:t>
            </a:r>
            <a:br>
              <a:rPr lang="en-US" sz="1600" dirty="0"/>
            </a:br>
            <a:endParaRPr lang="en-US" sz="1600" dirty="0"/>
          </a:p>
          <a:p>
            <a:pPr lvl="1"/>
            <a:r>
              <a:rPr lang="en-US" sz="1400" dirty="0"/>
              <a:t>Natural evolution of AV services</a:t>
            </a:r>
          </a:p>
          <a:p>
            <a:pPr lvl="1"/>
            <a:r>
              <a:rPr lang="en-US" sz="1400" dirty="0"/>
              <a:t>Ability to dispatch/route a vehicle On-Demand</a:t>
            </a:r>
          </a:p>
          <a:p>
            <a:pPr lvl="1"/>
            <a:r>
              <a:rPr lang="en-US" sz="1400" dirty="0"/>
              <a:t>Providing riders with a ride hailing App</a:t>
            </a:r>
          </a:p>
          <a:p>
            <a:pPr lvl="1"/>
            <a:r>
              <a:rPr lang="en-US" sz="1400" dirty="0"/>
              <a:t>Serving all populations: accessibility, equitability</a:t>
            </a:r>
          </a:p>
          <a:p>
            <a:pPr lvl="1"/>
            <a:endParaRPr lang="en-US" sz="1400" dirty="0"/>
          </a:p>
          <a:p>
            <a:r>
              <a:rPr lang="en-US" sz="1800" dirty="0"/>
              <a:t>Shared On-demand AVs &amp; operational efficiency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With a driver it is Microtransit, without it is Shared On-Demand AV</a:t>
            </a:r>
          </a:p>
          <a:p>
            <a:pPr lvl="1"/>
            <a:r>
              <a:rPr lang="en-US" sz="1400" dirty="0"/>
              <a:t>Progressively target optimized and dynamically generated routes</a:t>
            </a:r>
          </a:p>
          <a:p>
            <a:pPr lvl="1"/>
            <a:r>
              <a:rPr lang="en-US" sz="1400" dirty="0"/>
              <a:t>Shared rides for vehicle/seats optimization </a:t>
            </a:r>
          </a:p>
          <a:p>
            <a:pPr lvl="1"/>
            <a:r>
              <a:rPr lang="en-US" sz="1400" dirty="0"/>
              <a:t>Increased service quality (more direct trips, less wait time)</a:t>
            </a:r>
          </a:p>
          <a:p>
            <a:endParaRPr lang="en-US" sz="1800" dirty="0"/>
          </a:p>
          <a:p>
            <a:r>
              <a:rPr lang="en-US" sz="1800" dirty="0"/>
              <a:t>Integrate SAVs in the Mobility Ecosystem as a real  Transit On-Demand Mode </a:t>
            </a:r>
          </a:p>
          <a:p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0D059AE-1A08-4302-BD40-5745F7BB0F05}"/>
              </a:ext>
            </a:extLst>
          </p:cNvPr>
          <p:cNvSpPr txBox="1">
            <a:spLocks/>
          </p:cNvSpPr>
          <p:nvPr/>
        </p:nvSpPr>
        <p:spPr>
          <a:xfrm>
            <a:off x="8309571" y="3009324"/>
            <a:ext cx="2999777" cy="1088185"/>
          </a:xfrm>
          <a:prstGeom prst="roundRect">
            <a:avLst/>
          </a:prstGeom>
          <a:solidFill>
            <a:srgbClr val="0B4F6C"/>
          </a:solidFill>
          <a:ln w="12700" cap="flat" cmpd="sng" algn="ctr">
            <a:solidFill>
              <a:srgbClr val="0B4F6C"/>
            </a:solidFill>
            <a:prstDash val="solid"/>
            <a:miter lim="800000"/>
          </a:ln>
          <a:effectLst/>
        </p:spPr>
        <p:txBody>
          <a:bodyPr vert="horz" lIns="36000" tIns="0" rIns="3600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"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04000" indent="-144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l"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0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278F677-BD40-47A2-957B-558995174A63}"/>
              </a:ext>
            </a:extLst>
          </p:cNvPr>
          <p:cNvSpPr txBox="1">
            <a:spLocks/>
          </p:cNvSpPr>
          <p:nvPr/>
        </p:nvSpPr>
        <p:spPr>
          <a:xfrm>
            <a:off x="8309571" y="1271209"/>
            <a:ext cx="2999776" cy="1088184"/>
          </a:xfrm>
          <a:prstGeom prst="roundRect">
            <a:avLst/>
          </a:prstGeom>
          <a:solidFill>
            <a:srgbClr val="E6E6E6"/>
          </a:solidFill>
          <a:ln w="12700" cap="flat" cmpd="sng" algn="ctr">
            <a:solidFill>
              <a:srgbClr val="E6E6E6"/>
            </a:solidFill>
            <a:prstDash val="solid"/>
            <a:miter lim="800000"/>
          </a:ln>
          <a:effectLst/>
        </p:spPr>
        <p:txBody>
          <a:bodyPr vert="horz" lIns="36000" tIns="0" rIns="3600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"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04000" indent="-144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l"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0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Microtransit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9290E-BF77-415D-8946-93EB716E47E9}"/>
              </a:ext>
            </a:extLst>
          </p:cNvPr>
          <p:cNvSpPr txBox="1"/>
          <p:nvPr/>
        </p:nvSpPr>
        <p:spPr>
          <a:xfrm>
            <a:off x="9532080" y="4063685"/>
            <a:ext cx="647215" cy="73866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4800" b="1" dirty="0">
                <a:solidFill>
                  <a:srgbClr val="3F5463"/>
                </a:solidFill>
                <a:latin typeface="Verdana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54107-518B-484C-A5BD-9EFE087AF206}"/>
              </a:ext>
            </a:extLst>
          </p:cNvPr>
          <p:cNvSpPr txBox="1"/>
          <p:nvPr/>
        </p:nvSpPr>
        <p:spPr>
          <a:xfrm>
            <a:off x="9495648" y="2298115"/>
            <a:ext cx="720080" cy="73866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4800" b="1" dirty="0">
                <a:solidFill>
                  <a:srgbClr val="3F5463"/>
                </a:solidFill>
                <a:latin typeface="Verdana"/>
              </a:rPr>
              <a:t>+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567CE7A-445C-4A3F-AD54-2A5B8EB205EB}"/>
              </a:ext>
            </a:extLst>
          </p:cNvPr>
          <p:cNvSpPr txBox="1">
            <a:spLocks/>
          </p:cNvSpPr>
          <p:nvPr/>
        </p:nvSpPr>
        <p:spPr>
          <a:xfrm>
            <a:off x="8309571" y="4774895"/>
            <a:ext cx="2999776" cy="1066253"/>
          </a:xfrm>
          <a:prstGeom prst="roundRect">
            <a:avLst/>
          </a:prstGeom>
          <a:solidFill>
            <a:srgbClr val="E1101C"/>
          </a:solidFill>
          <a:ln w="12700" cap="flat" cmpd="sng" algn="ctr">
            <a:solidFill>
              <a:srgbClr val="E20019"/>
            </a:solidFill>
            <a:prstDash val="solid"/>
            <a:miter lim="800000"/>
          </a:ln>
          <a:effectLst/>
        </p:spPr>
        <p:txBody>
          <a:bodyPr vert="horz" lIns="36000" tIns="0" rIns="36000" bIns="0" rtlCol="0" anchor="ctr">
            <a:no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lt1"/>
                </a:solidFill>
              </a:defRPr>
            </a:lvl2pPr>
            <a:lvl3pPr marL="504000" indent="-144000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l"/>
              <a:defRPr sz="1200" b="1">
                <a:solidFill>
                  <a:schemeClr val="lt1"/>
                </a:solidFill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lt1"/>
                </a:solidFill>
              </a:defRPr>
            </a:lvl4pPr>
            <a:lvl5pPr marL="900000" indent="-180000">
              <a:lnSpc>
                <a:spcPct val="10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200">
                <a:solidFill>
                  <a:schemeClr val="lt1"/>
                </a:solidFill>
              </a:defRPr>
            </a:lvl5pPr>
            <a:lvl6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000" i="1"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MaaS</a:t>
            </a:r>
            <a:br>
              <a:rPr lang="en-US"/>
            </a:br>
            <a:r>
              <a:rPr lang="en-US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91417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3018A-06B9-4A3F-B09B-AF3F5C38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6542"/>
            <a:ext cx="10787141" cy="767856"/>
          </a:xfrm>
        </p:spPr>
        <p:txBody>
          <a:bodyPr/>
          <a:lstStyle/>
          <a:p>
            <a:r>
              <a:rPr lang="en-US" sz="4000" dirty="0"/>
              <a:t>SAVs and the Mobility Ecosystem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75F73-72FB-4486-832F-99E820711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537" y="1161738"/>
            <a:ext cx="6594479" cy="5696262"/>
          </a:xfrm>
        </p:spPr>
        <p:txBody>
          <a:bodyPr/>
          <a:lstStyle/>
          <a:p>
            <a:r>
              <a:rPr lang="en-US" sz="1800" dirty="0"/>
              <a:t>Shared OD AVs integration as a real </a:t>
            </a:r>
            <a:br>
              <a:rPr lang="en-US" sz="1800" dirty="0"/>
            </a:br>
            <a:r>
              <a:rPr lang="en-US" sz="1800" dirty="0"/>
              <a:t>Transit Mode fully integrated </a:t>
            </a:r>
          </a:p>
          <a:p>
            <a:endParaRPr lang="en-US" sz="1800" dirty="0"/>
          </a:p>
          <a:p>
            <a:r>
              <a:rPr lang="en-US" sz="1800" dirty="0"/>
              <a:t>GTFS / GTFS-RT </a:t>
            </a:r>
          </a:p>
          <a:p>
            <a:pPr lvl="1"/>
            <a:r>
              <a:rPr lang="en-US" sz="1400" dirty="0"/>
              <a:t>Elevator Mode = Fixed Route / FR On-Demand</a:t>
            </a:r>
          </a:p>
          <a:p>
            <a:pPr lvl="1"/>
            <a:r>
              <a:rPr lang="en-US" sz="1400" dirty="0"/>
              <a:t>Transfers at drop-off (scheduled/Real-Time)</a:t>
            </a:r>
          </a:p>
          <a:p>
            <a:pPr lvl="1"/>
            <a:r>
              <a:rPr lang="en-US" sz="1400" dirty="0"/>
              <a:t>Accessibility of the Mobility Assets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GTFS-Flex / GTFS On-Demand</a:t>
            </a:r>
          </a:p>
          <a:p>
            <a:pPr lvl="1"/>
            <a:r>
              <a:rPr lang="en-US" sz="1400" dirty="0"/>
              <a:t>Visualization of the service area</a:t>
            </a:r>
          </a:p>
          <a:p>
            <a:pPr lvl="1"/>
            <a:r>
              <a:rPr lang="en-US" sz="1400" dirty="0"/>
              <a:t>Service Area/Business Rules/ Booking Service</a:t>
            </a:r>
          </a:p>
          <a:p>
            <a:pPr lvl="1"/>
            <a:r>
              <a:rPr lang="en-US" sz="1400" dirty="0"/>
              <a:t>Integration/Visualization in advanced Trip Plans</a:t>
            </a:r>
            <a:endParaRPr lang="en-US" sz="600" dirty="0"/>
          </a:p>
          <a:p>
            <a:endParaRPr lang="en-US" sz="1800" dirty="0"/>
          </a:p>
          <a:p>
            <a:r>
              <a:rPr lang="en-US" sz="1800" dirty="0"/>
              <a:t>Advanced features</a:t>
            </a:r>
          </a:p>
          <a:p>
            <a:pPr lvl="1"/>
            <a:r>
              <a:rPr lang="en-US" sz="1400" dirty="0"/>
              <a:t>Non compete feature</a:t>
            </a:r>
          </a:p>
          <a:p>
            <a:pPr lvl="1"/>
            <a:r>
              <a:rPr lang="en-US" sz="1400" dirty="0"/>
              <a:t>Step by step navigation to the stop + voice over</a:t>
            </a:r>
          </a:p>
          <a:p>
            <a:pPr lvl="1"/>
            <a:r>
              <a:rPr lang="en-US" sz="1400" dirty="0"/>
              <a:t>Real-time vehicle status (load, fraud, seats, commingle</a:t>
            </a:r>
            <a:br>
              <a:rPr lang="en-US" sz="1400" dirty="0"/>
            </a:br>
            <a:r>
              <a:rPr lang="en-US" sz="1400" dirty="0"/>
              <a:t>trips)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84454-2BAE-2C10-07C1-32B1A80B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70" y="3706045"/>
            <a:ext cx="5766215" cy="2965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904E2-61DA-C7C4-1833-79008BCA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70" y="1056952"/>
            <a:ext cx="5846743" cy="24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6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8F9C-43F6-4C9C-82BE-4D77BB02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80" y="116542"/>
            <a:ext cx="11552350" cy="767856"/>
          </a:xfrm>
        </p:spPr>
        <p:txBody>
          <a:bodyPr/>
          <a:lstStyle/>
          <a:p>
            <a:r>
              <a:rPr lang="en-US" sz="4000" dirty="0"/>
              <a:t>SAVs and the Mobility Ecosystem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1BDFD-0F53-45AD-ACB5-550FDCB795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959437"/>
            <a:ext cx="10787141" cy="4788213"/>
          </a:xfrm>
        </p:spPr>
        <p:txBody>
          <a:bodyPr/>
          <a:lstStyle/>
          <a:p>
            <a:r>
              <a:rPr lang="en-US" dirty="0"/>
              <a:t>Full integration of SAVs in the Transit Ecosystem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89A055-1B7F-46F0-8E0D-40126BB7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66" y="1593179"/>
            <a:ext cx="1548473" cy="5103765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" name="Image 12">
            <a:extLst>
              <a:ext uri="{FF2B5EF4-FFF2-40B4-BE49-F238E27FC236}">
                <a16:creationId xmlns:a16="http://schemas.microsoft.com/office/drawing/2014/main" id="{40230F1B-D5F4-425C-9375-5CA1D0B12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/>
        </p:blipFill>
        <p:spPr>
          <a:xfrm>
            <a:off x="4159962" y="1593179"/>
            <a:ext cx="1788990" cy="3224952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6" name="Image 11">
            <a:extLst>
              <a:ext uri="{FF2B5EF4-FFF2-40B4-BE49-F238E27FC236}">
                <a16:creationId xmlns:a16="http://schemas.microsoft.com/office/drawing/2014/main" id="{F59425C8-DD9C-4E49-B78A-649881B4FE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" b="369"/>
          <a:stretch/>
        </p:blipFill>
        <p:spPr>
          <a:xfrm>
            <a:off x="6192057" y="1606625"/>
            <a:ext cx="1463033" cy="5103764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" name="Image 13">
            <a:extLst>
              <a:ext uri="{FF2B5EF4-FFF2-40B4-BE49-F238E27FC236}">
                <a16:creationId xmlns:a16="http://schemas.microsoft.com/office/drawing/2014/main" id="{CBA037F5-C5E1-4F90-8C18-DB223DF3C6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" b="77"/>
          <a:stretch/>
        </p:blipFill>
        <p:spPr>
          <a:xfrm>
            <a:off x="7887753" y="1637496"/>
            <a:ext cx="1405633" cy="5095410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8" name="Image 19">
            <a:extLst>
              <a:ext uri="{FF2B5EF4-FFF2-40B4-BE49-F238E27FC236}">
                <a16:creationId xmlns:a16="http://schemas.microsoft.com/office/drawing/2014/main" id="{F63B5C81-8D68-425A-ABA6-3986059B74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45336"/>
          <a:stretch/>
        </p:blipFill>
        <p:spPr>
          <a:xfrm>
            <a:off x="9526049" y="1606625"/>
            <a:ext cx="1488266" cy="3792476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C7F301-76F6-45DB-8425-4BAAC4830623}"/>
              </a:ext>
            </a:extLst>
          </p:cNvPr>
          <p:cNvGrpSpPr/>
          <p:nvPr/>
        </p:nvGrpSpPr>
        <p:grpSpPr>
          <a:xfrm>
            <a:off x="709534" y="1593179"/>
            <a:ext cx="1369274" cy="3224952"/>
            <a:chOff x="418419" y="950645"/>
            <a:chExt cx="1694902" cy="3529915"/>
          </a:xfrm>
        </p:grpSpPr>
        <p:pic>
          <p:nvPicPr>
            <p:cNvPr id="10" name="Image 6">
              <a:extLst>
                <a:ext uri="{FF2B5EF4-FFF2-40B4-BE49-F238E27FC236}">
                  <a16:creationId xmlns:a16="http://schemas.microsoft.com/office/drawing/2014/main" id="{F832EF0C-B315-455A-AD5E-B4F43144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" b="69"/>
            <a:stretch/>
          </p:blipFill>
          <p:spPr>
            <a:xfrm>
              <a:off x="418419" y="950645"/>
              <a:ext cx="1694902" cy="3529915"/>
            </a:xfrm>
            <a:prstGeom prst="roundRect">
              <a:avLst>
                <a:gd name="adj" fmla="val 7669"/>
              </a:avLst>
            </a:prstGeom>
            <a:effectLst>
              <a:outerShdw blurRad="381000" algn="ctr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FF4A7C-6BED-49A1-8B83-79DC33E7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752" y="2304122"/>
              <a:ext cx="795268" cy="324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201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B896-B5B4-49A9-ABB4-19627043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79FAB-D09A-4D35-91E8-1C74FBDB6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161738"/>
            <a:ext cx="10787141" cy="738665"/>
          </a:xfrm>
        </p:spPr>
        <p:txBody>
          <a:bodyPr/>
          <a:lstStyle/>
          <a:p>
            <a:r>
              <a:rPr lang="en-US" dirty="0"/>
              <a:t>Working on full integration between systems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5257A8-F3A4-45BF-9F93-2C61927684F1}"/>
              </a:ext>
            </a:extLst>
          </p:cNvPr>
          <p:cNvSpPr txBox="1">
            <a:spLocks/>
          </p:cNvSpPr>
          <p:nvPr/>
        </p:nvSpPr>
        <p:spPr>
          <a:xfrm>
            <a:off x="2385494" y="2340815"/>
            <a:ext cx="2999777" cy="1088185"/>
          </a:xfrm>
          <a:prstGeom prst="roundRect">
            <a:avLst/>
          </a:prstGeom>
          <a:solidFill>
            <a:srgbClr val="0B4F6C"/>
          </a:solidFill>
          <a:ln w="12700" cap="flat" cmpd="sng" algn="ctr">
            <a:solidFill>
              <a:srgbClr val="0B4F6C"/>
            </a:solidFill>
            <a:prstDash val="solid"/>
            <a:miter lim="800000"/>
          </a:ln>
          <a:effectLst/>
        </p:spPr>
        <p:txBody>
          <a:bodyPr vert="horz" lIns="36000" tIns="0" rIns="3600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"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04000" indent="-144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l"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0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DA1741-D1C7-4E69-A219-35554ADA6D5A}"/>
              </a:ext>
            </a:extLst>
          </p:cNvPr>
          <p:cNvSpPr txBox="1">
            <a:spLocks/>
          </p:cNvSpPr>
          <p:nvPr/>
        </p:nvSpPr>
        <p:spPr>
          <a:xfrm>
            <a:off x="6364037" y="2340816"/>
            <a:ext cx="2999776" cy="1088184"/>
          </a:xfrm>
          <a:prstGeom prst="roundRect">
            <a:avLst/>
          </a:prstGeom>
          <a:solidFill>
            <a:srgbClr val="E6E6E6"/>
          </a:solidFill>
          <a:ln w="12700" cap="flat" cmpd="sng" algn="ctr">
            <a:solidFill>
              <a:srgbClr val="E6E6E6"/>
            </a:solidFill>
            <a:prstDash val="solid"/>
            <a:miter lim="800000"/>
          </a:ln>
          <a:effectLst/>
        </p:spPr>
        <p:txBody>
          <a:bodyPr vert="horz" lIns="36000" tIns="0" rIns="36000" bIns="0" rtlCol="0" anchor="ctr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70000"/>
              <a:buFont typeface="Wingdings" panose="05000000000000000000" pitchFamily="2" charset="2"/>
              <a:buChar char=""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04000" indent="-144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80000"/>
              <a:buFont typeface="Wingdings" panose="05000000000000000000" pitchFamily="2" charset="2"/>
              <a:buChar char="l"/>
              <a:defRPr sz="12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0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Microtransit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5463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DDD69-6967-4E37-99E6-8DF5FA5717B3}"/>
              </a:ext>
            </a:extLst>
          </p:cNvPr>
          <p:cNvSpPr txBox="1"/>
          <p:nvPr/>
        </p:nvSpPr>
        <p:spPr>
          <a:xfrm>
            <a:off x="5563166" y="2515575"/>
            <a:ext cx="720080" cy="73866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4800" b="1" dirty="0">
                <a:solidFill>
                  <a:srgbClr val="3F5463"/>
                </a:solidFill>
                <a:latin typeface="Verdana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6CD06-5B62-483A-9EAD-1E017C2CF111}"/>
              </a:ext>
            </a:extLst>
          </p:cNvPr>
          <p:cNvSpPr txBox="1"/>
          <p:nvPr/>
        </p:nvSpPr>
        <p:spPr>
          <a:xfrm>
            <a:off x="5563166" y="3617923"/>
            <a:ext cx="720080" cy="73866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r>
              <a:rPr lang="en-US" sz="4800" b="1" dirty="0">
                <a:solidFill>
                  <a:srgbClr val="E1101C"/>
                </a:solidFill>
                <a:latin typeface="Verdana"/>
              </a:rPr>
              <a:t>=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D718B91-FFD9-43F8-B920-5ACAFE325C39}"/>
              </a:ext>
            </a:extLst>
          </p:cNvPr>
          <p:cNvSpPr txBox="1">
            <a:spLocks/>
          </p:cNvSpPr>
          <p:nvPr/>
        </p:nvSpPr>
        <p:spPr>
          <a:xfrm>
            <a:off x="702429" y="4720271"/>
            <a:ext cx="10787141" cy="738665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Progressively remove the on-board operator</a:t>
            </a:r>
          </a:p>
          <a:p>
            <a:pPr marL="0" indent="0" algn="ctr">
              <a:buNone/>
            </a:pPr>
            <a:r>
              <a:rPr lang="en-US" sz="2800" dirty="0"/>
              <a:t>Bi-directional Real-Time communication to improve </a:t>
            </a:r>
            <a:br>
              <a:rPr lang="en-US" sz="2800" dirty="0"/>
            </a:br>
            <a:r>
              <a:rPr lang="en-US" sz="2800" dirty="0"/>
              <a:t>booking and safety processes’ autonomy</a:t>
            </a: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10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FD4192-C9FB-4186-A3E8-CAAA79EE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16542"/>
            <a:ext cx="11896724" cy="767856"/>
          </a:xfrm>
        </p:spPr>
        <p:txBody>
          <a:bodyPr/>
          <a:lstStyle/>
          <a:p>
            <a:r>
              <a:rPr lang="en-US" dirty="0"/>
              <a:t>KPIs monitoring &amp; reporting dashboard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51ECF-1B1E-4E36-8BDC-D7F9D4728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0003" y="1114958"/>
            <a:ext cx="7225971" cy="4788213"/>
          </a:xfrm>
        </p:spPr>
        <p:txBody>
          <a:bodyPr/>
          <a:lstStyle/>
          <a:p>
            <a:r>
              <a:rPr lang="en-US" sz="1800" dirty="0"/>
              <a:t>Operational efficiency</a:t>
            </a:r>
          </a:p>
          <a:p>
            <a:pPr lvl="1"/>
            <a:r>
              <a:rPr lang="en-US" sz="1400" dirty="0"/>
              <a:t>Close to real-time performance tracking</a:t>
            </a:r>
          </a:p>
          <a:p>
            <a:pPr lvl="1"/>
            <a:r>
              <a:rPr lang="en-US" sz="1400" dirty="0"/>
              <a:t>On Time Performance, Grouping Rate…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800" dirty="0"/>
          </a:p>
          <a:p>
            <a:pPr marL="457177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C36A7-74C7-417A-8BDD-12E6124CE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AE5363-8BB7-994D-91A2-318400EE48AE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84EC07-2BBA-4905-9108-884B23AC0CA1}"/>
              </a:ext>
            </a:extLst>
          </p:cNvPr>
          <p:cNvSpPr txBox="1">
            <a:spLocks/>
          </p:cNvSpPr>
          <p:nvPr/>
        </p:nvSpPr>
        <p:spPr>
          <a:xfrm>
            <a:off x="695326" y="1161738"/>
            <a:ext cx="4908520" cy="4788213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Monitor, Analyze and adapt performance</a:t>
            </a:r>
          </a:p>
          <a:p>
            <a:pPr lvl="1"/>
            <a:r>
              <a:rPr lang="en-US" sz="1400" dirty="0"/>
              <a:t>KPIs monitoring on all aspect of the service </a:t>
            </a:r>
          </a:p>
          <a:p>
            <a:pPr lvl="1"/>
            <a:r>
              <a:rPr lang="en-US" sz="1400" dirty="0"/>
              <a:t>60+ reports</a:t>
            </a:r>
          </a:p>
          <a:p>
            <a:pPr lvl="1"/>
            <a:r>
              <a:rPr lang="en-US" sz="1400" dirty="0"/>
              <a:t>NTD ready exports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63A018-57FA-46E5-B363-2EB213A669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740932"/>
            <a:ext cx="4295774" cy="21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6597C9-8CDC-4077-B968-00FEF7835A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81" y="4248150"/>
            <a:ext cx="5011168" cy="258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1695B-62F9-48CE-8356-0CD43E68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673" y="5600980"/>
            <a:ext cx="2070713" cy="667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4401F6-83B0-5DD6-72F3-43FEAF1B1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184" y="2229578"/>
            <a:ext cx="5410127" cy="30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5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C27D41A-7FF3-47A4-AFC9-7F7F58FFECF6}"/>
              </a:ext>
            </a:extLst>
          </p:cNvPr>
          <p:cNvSpPr txBox="1">
            <a:spLocks/>
          </p:cNvSpPr>
          <p:nvPr/>
        </p:nvSpPr>
        <p:spPr>
          <a:xfrm>
            <a:off x="346509" y="2355538"/>
            <a:ext cx="3532471" cy="478821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Chloe SPANO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Business Development &amp; Innovation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T: 630 601 0665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@: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cspano@cityway.io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22D9F-7A32-45B2-9923-65597E3F339C}"/>
              </a:ext>
            </a:extLst>
          </p:cNvPr>
          <p:cNvSpPr txBox="1">
            <a:spLocks/>
          </p:cNvSpPr>
          <p:nvPr/>
        </p:nvSpPr>
        <p:spPr>
          <a:xfrm>
            <a:off x="148647" y="1190904"/>
            <a:ext cx="3158521" cy="125126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1D6486-3C59-4761-8B1C-E33A2DDEE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" y="2442166"/>
            <a:ext cx="1048364" cy="42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9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18B420-7D86-4664-A88A-E377EA43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778" y="2036374"/>
            <a:ext cx="4897955" cy="1586517"/>
          </a:xfrm>
        </p:spPr>
        <p:txBody>
          <a:bodyPr/>
          <a:lstStyle/>
          <a:p>
            <a:r>
              <a:rPr lang="en-US" dirty="0"/>
              <a:t>Smart Mobility</a:t>
            </a:r>
            <a:br>
              <a:rPr lang="en-US" dirty="0"/>
            </a:br>
            <a:r>
              <a:rPr lang="en-US" dirty="0"/>
              <a:t>solutions </a:t>
            </a:r>
            <a:br>
              <a:rPr lang="en-US" dirty="0"/>
            </a:br>
            <a:r>
              <a:rPr lang="en-US" dirty="0"/>
              <a:t>since 2001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3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C4D4A0-034F-41C5-A96B-18F4405C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7" y="116542"/>
            <a:ext cx="12177243" cy="767856"/>
          </a:xfrm>
        </p:spPr>
        <p:txBody>
          <a:bodyPr/>
          <a:lstStyle/>
          <a:p>
            <a:r>
              <a:rPr lang="en-US" dirty="0"/>
              <a:t>Smart Mobility Solutions since 2001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39825-94E0-412F-92DC-B2783586C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597" y="3885428"/>
            <a:ext cx="5893403" cy="14389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Leveraging Mobility Data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B4F6C"/>
                </a:solidFill>
              </a:rPr>
              <a:t>Help our clients build their Mobility Strategy</a:t>
            </a:r>
            <a:br>
              <a:rPr lang="en-US" sz="1800" dirty="0">
                <a:solidFill>
                  <a:srgbClr val="0B4F6C"/>
                </a:solidFill>
              </a:rPr>
            </a:br>
            <a:r>
              <a:rPr lang="en-US" sz="1800" dirty="0">
                <a:solidFill>
                  <a:srgbClr val="0B4F6C"/>
                </a:solidFill>
              </a:rPr>
              <a:t>Provide the best Traveler Experience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B2G – Transit </a:t>
            </a:r>
            <a:r>
              <a:rPr lang="fr-FR" sz="1800" dirty="0" err="1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</a:t>
            </a:r>
            <a:r>
              <a:rPr lang="fr-FR" sz="1800" dirty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fr-FR" sz="1800" dirty="0" err="1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endParaRPr lang="fr-FR" sz="1800" dirty="0">
              <a:solidFill>
                <a:srgbClr val="E20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Over 150 collaborative </a:t>
            </a:r>
            <a:r>
              <a:rPr lang="fr-FR" sz="1800" dirty="0" err="1">
                <a:solidFill>
                  <a:srgbClr val="E2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fr-FR" sz="1800" dirty="0">
              <a:solidFill>
                <a:srgbClr val="E20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E1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Rooted in transit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94E792E-BBED-4CDB-805F-DBFEFB9A24DC}"/>
              </a:ext>
            </a:extLst>
          </p:cNvPr>
          <p:cNvSpPr txBox="1">
            <a:spLocks/>
          </p:cNvSpPr>
          <p:nvPr/>
        </p:nvSpPr>
        <p:spPr>
          <a:xfrm>
            <a:off x="1042981" y="2329281"/>
            <a:ext cx="3507248" cy="446872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 baseline="0">
                <a:solidFill>
                  <a:srgbClr val="67697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sz="1800" b="0" dirty="0">
              <a:solidFill>
                <a:srgbClr val="E20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F533B3CF-D308-4937-91C7-A4F75E35403C}"/>
              </a:ext>
            </a:extLst>
          </p:cNvPr>
          <p:cNvSpPr txBox="1">
            <a:spLocks/>
          </p:cNvSpPr>
          <p:nvPr/>
        </p:nvSpPr>
        <p:spPr>
          <a:xfrm>
            <a:off x="7301157" y="4158026"/>
            <a:ext cx="1902073" cy="446872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 baseline="0">
                <a:solidFill>
                  <a:srgbClr val="67697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sz="1800" b="0" dirty="0">
              <a:solidFill>
                <a:srgbClr val="E20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E52FFB55-CD93-48DC-A615-1B7C08AA9B5B}"/>
              </a:ext>
            </a:extLst>
          </p:cNvPr>
          <p:cNvSpPr txBox="1">
            <a:spLocks/>
          </p:cNvSpPr>
          <p:nvPr/>
        </p:nvSpPr>
        <p:spPr>
          <a:xfrm>
            <a:off x="3306794" y="5290233"/>
            <a:ext cx="703950" cy="770615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 baseline="0">
                <a:solidFill>
                  <a:srgbClr val="67697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 sz="1100" b="0" dirty="0">
                <a:solidFill>
                  <a:srgbClr val="E2001A"/>
                </a:solidFill>
                <a:latin typeface="Proxima Nova Lt" panose="02000506030000020004" pitchFamily="50" charset="0"/>
              </a:rPr>
              <a:t>  </a:t>
            </a:r>
            <a:endParaRPr lang="fr-FR" sz="1800" b="0" dirty="0">
              <a:solidFill>
                <a:srgbClr val="E200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3">
            <a:extLst>
              <a:ext uri="{FF2B5EF4-FFF2-40B4-BE49-F238E27FC236}">
                <a16:creationId xmlns:a16="http://schemas.microsoft.com/office/drawing/2014/main" id="{664CF192-4819-4722-95F2-2A4FD89088A8}"/>
              </a:ext>
            </a:extLst>
          </p:cNvPr>
          <p:cNvSpPr/>
          <p:nvPr/>
        </p:nvSpPr>
        <p:spPr>
          <a:xfrm>
            <a:off x="658655" y="1234906"/>
            <a:ext cx="185651" cy="6004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7" name="Ellipse 24">
            <a:extLst>
              <a:ext uri="{FF2B5EF4-FFF2-40B4-BE49-F238E27FC236}">
                <a16:creationId xmlns:a16="http://schemas.microsoft.com/office/drawing/2014/main" id="{17B83491-DD48-4391-9E17-5D6D95DC0516}"/>
              </a:ext>
            </a:extLst>
          </p:cNvPr>
          <p:cNvSpPr/>
          <p:nvPr/>
        </p:nvSpPr>
        <p:spPr>
          <a:xfrm>
            <a:off x="884040" y="2144776"/>
            <a:ext cx="185651" cy="6004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8" name="Ellipse 25">
            <a:extLst>
              <a:ext uri="{FF2B5EF4-FFF2-40B4-BE49-F238E27FC236}">
                <a16:creationId xmlns:a16="http://schemas.microsoft.com/office/drawing/2014/main" id="{3ED82C6D-41E8-4613-A5B7-CFC35AEA3F26}"/>
              </a:ext>
            </a:extLst>
          </p:cNvPr>
          <p:cNvSpPr/>
          <p:nvPr/>
        </p:nvSpPr>
        <p:spPr>
          <a:xfrm>
            <a:off x="950156" y="3260054"/>
            <a:ext cx="185651" cy="6004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CD8147B-E246-473F-BFE5-195331530B5F}"/>
              </a:ext>
            </a:extLst>
          </p:cNvPr>
          <p:cNvSpPr txBox="1">
            <a:spLocks/>
          </p:cNvSpPr>
          <p:nvPr/>
        </p:nvSpPr>
        <p:spPr>
          <a:xfrm>
            <a:off x="195489" y="1345794"/>
            <a:ext cx="5572345" cy="1438939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2001A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001A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001A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94158"/>
                </a:solidFill>
              </a:rPr>
              <a:t>Mobility Data Integrator</a:t>
            </a:r>
            <a:endParaRPr lang="en-US" sz="1800" dirty="0">
              <a:solidFill>
                <a:srgbClr val="094158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0B4F6C"/>
                </a:solidFill>
              </a:rPr>
              <a:t>Expertise in Industry Data Standards</a:t>
            </a:r>
            <a:br>
              <a:rPr lang="en-US" sz="1800" dirty="0">
                <a:solidFill>
                  <a:srgbClr val="0B4F6C"/>
                </a:solidFill>
              </a:rPr>
            </a:br>
            <a:r>
              <a:rPr lang="en-US" sz="1800" dirty="0">
                <a:solidFill>
                  <a:srgbClr val="0B4F6C"/>
                </a:solidFill>
              </a:rPr>
              <a:t>White labeled, open &amp; scalable solutions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E1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250 Tech &amp; Mobility Experts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E1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Europe, North America, </a:t>
            </a:r>
            <a:r>
              <a:rPr lang="fr-FR" sz="1800" dirty="0" err="1">
                <a:solidFill>
                  <a:srgbClr val="E1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fr-FR" sz="1800" dirty="0">
              <a:solidFill>
                <a:srgbClr val="E112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E1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Innovation division of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800" dirty="0">
              <a:solidFill>
                <a:srgbClr val="094158"/>
              </a:solidFill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58887739-0759-47CC-986E-0F1AC627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68" y="1835383"/>
            <a:ext cx="2330642" cy="4678296"/>
          </a:xfrm>
          <a:prstGeom prst="rect">
            <a:avLst/>
          </a:prstGeom>
          <a:effectLst>
            <a:outerShdw blurRad="508000" dist="38100" dir="5400000" sx="105000" sy="105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4" name="Image 10">
            <a:extLst>
              <a:ext uri="{FF2B5EF4-FFF2-40B4-BE49-F238E27FC236}">
                <a16:creationId xmlns:a16="http://schemas.microsoft.com/office/drawing/2014/main" id="{C3C15BA3-16A2-4811-BE41-CAAE4AF1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689" y="2172067"/>
            <a:ext cx="2185452" cy="388497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9352538-A212-44AF-A468-12BA8049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05" y="1914896"/>
            <a:ext cx="577567" cy="1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6A9ED0-9181-4D49-800E-3E1BB5FCD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76" y="3171127"/>
            <a:ext cx="1115784" cy="389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CBAC18-D71E-4D3A-BCAF-87AD9934C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877" y="793611"/>
            <a:ext cx="2850587" cy="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7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60E819-E603-4014-A17D-30BD79612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6" y="1161738"/>
            <a:ext cx="3760764" cy="4788213"/>
          </a:xfrm>
        </p:spPr>
        <p:txBody>
          <a:bodyPr/>
          <a:lstStyle/>
          <a:p>
            <a:r>
              <a:rPr lang="en-US" sz="2400" dirty="0"/>
              <a:t>Data Management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Advanced Traveler Information Systems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Proven Microtransit Technology Platform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23018A-06B9-4A3F-B09B-AF3F5C38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6542"/>
            <a:ext cx="10787141" cy="767856"/>
          </a:xfrm>
        </p:spPr>
        <p:txBody>
          <a:bodyPr/>
          <a:lstStyle/>
          <a:p>
            <a:r>
              <a:rPr lang="en-US" dirty="0"/>
              <a:t>Proven Transit Tech &amp; solutions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61524C-2DDC-5360-2C87-31DFDC96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87" y="1963461"/>
            <a:ext cx="1362061" cy="4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DA13000-A44C-958B-0BEB-690EB1D6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64" y="1949955"/>
            <a:ext cx="1112388" cy="6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F533B176-1B63-5828-A3D7-7FD4DA80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00" y="1045423"/>
            <a:ext cx="1054852" cy="105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02BF3719-E27A-FB78-33A1-3F7E0D9A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38405"/>
            <a:ext cx="1174348" cy="11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6906D-AE08-A747-7229-226BAB76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48" y="3600220"/>
            <a:ext cx="1054002" cy="6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07EC62F-CFB3-2327-A539-44A9DD0E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18" y="3592999"/>
            <a:ext cx="1054003" cy="6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421D0607-FD4E-D949-FF4C-B9AC4BF6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31" y="2740586"/>
            <a:ext cx="1170227" cy="11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id="{E3EEAD15-CED7-C3DB-2CCA-08FE4BBBC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00" y="2800366"/>
            <a:ext cx="1174348" cy="11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A6897-5B5B-25D0-2140-5B2127876C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07" t="33789" r="10616" b="12742"/>
          <a:stretch/>
        </p:blipFill>
        <p:spPr>
          <a:xfrm>
            <a:off x="6203582" y="2936987"/>
            <a:ext cx="1170226" cy="753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91F86-BC3D-6DC0-1FEC-A34BA9D309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8504" y="3697161"/>
            <a:ext cx="1120810" cy="496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D1B89-0BE9-EB71-1A3B-82046612A2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15" y="4493628"/>
            <a:ext cx="1417610" cy="1415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BDDAF0-83AC-620A-3907-27921A2302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6090" y="5703565"/>
            <a:ext cx="1492134" cy="6341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9350E3B-551C-7CA0-18F2-BB4DBEEC4DD9}"/>
              </a:ext>
            </a:extLst>
          </p:cNvPr>
          <p:cNvSpPr/>
          <p:nvPr/>
        </p:nvSpPr>
        <p:spPr>
          <a:xfrm>
            <a:off x="4935979" y="5775006"/>
            <a:ext cx="924130" cy="20710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E6127E3B-3AD6-777F-3390-E3E8F733E9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02" y="5746919"/>
            <a:ext cx="513785" cy="2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3018A-06B9-4A3F-B09B-AF3F5C38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1" y="116542"/>
            <a:ext cx="11895292" cy="767856"/>
          </a:xfrm>
        </p:spPr>
        <p:txBody>
          <a:bodyPr/>
          <a:lstStyle/>
          <a:p>
            <a:r>
              <a:rPr lang="en-US" dirty="0"/>
              <a:t>Intermodal Information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73C8FE-22C9-4D13-BC32-2C032A53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439" y="1891903"/>
            <a:ext cx="12858877" cy="484955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A8C37A-9E70-4067-AACA-6768DEB23E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1161738"/>
            <a:ext cx="10787141" cy="4788213"/>
          </a:xfrm>
        </p:spPr>
        <p:txBody>
          <a:bodyPr/>
          <a:lstStyle/>
          <a:p>
            <a:r>
              <a:rPr lang="en-US" dirty="0"/>
              <a:t>Most innovative Integrated Mobility Platforms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046A2F-D76E-5DA9-0055-CB5AF75A244B}"/>
              </a:ext>
            </a:extLst>
          </p:cNvPr>
          <p:cNvSpPr txBox="1">
            <a:spLocks/>
          </p:cNvSpPr>
          <p:nvPr/>
        </p:nvSpPr>
        <p:spPr>
          <a:xfrm>
            <a:off x="8075311" y="6161901"/>
            <a:ext cx="1979714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New Orleans, LA</a:t>
            </a:r>
          </a:p>
        </p:txBody>
      </p:sp>
    </p:spTree>
    <p:extLst>
      <p:ext uri="{BB962C8B-B14F-4D97-AF65-F5344CB8AC3E}">
        <p14:creationId xmlns:p14="http://schemas.microsoft.com/office/powerpoint/2010/main" val="6667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79E4-F051-4A54-9A1A-988C3DE9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25" y="116542"/>
            <a:ext cx="11879108" cy="767856"/>
          </a:xfrm>
        </p:spPr>
        <p:txBody>
          <a:bodyPr/>
          <a:lstStyle/>
          <a:p>
            <a:r>
              <a:rPr lang="en-US" dirty="0"/>
              <a:t>Microtransit Technology 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14C0F-E444-4C8C-AC5C-C48A6774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169" y="1034893"/>
            <a:ext cx="11702964" cy="47882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120 deployments – 1.3 m trips/y – </a:t>
            </a:r>
            <a:r>
              <a:rPr lang="en-US" sz="2800" dirty="0"/>
              <a:t>600 on-demand Zones/Routes 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D2682A-AEFA-487D-B588-0191B078514F}"/>
              </a:ext>
            </a:extLst>
          </p:cNvPr>
          <p:cNvSpPr txBox="1">
            <a:spLocks/>
          </p:cNvSpPr>
          <p:nvPr/>
        </p:nvSpPr>
        <p:spPr>
          <a:xfrm>
            <a:off x="614027" y="6161901"/>
            <a:ext cx="1258316" cy="3444933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100 projects in France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67A877-C0A8-46CB-873B-804CCF7D9617}"/>
              </a:ext>
            </a:extLst>
          </p:cNvPr>
          <p:cNvSpPr txBox="1">
            <a:spLocks/>
          </p:cNvSpPr>
          <p:nvPr/>
        </p:nvSpPr>
        <p:spPr>
          <a:xfrm>
            <a:off x="2652150" y="6161901"/>
            <a:ext cx="1346915" cy="3444933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TranscollinesQC</a:t>
            </a:r>
            <a:r>
              <a:rPr lang="en-US" sz="1400" dirty="0"/>
              <a:t>, Canada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8F1770F-D9E5-494D-A4D3-F9982DFB04B4}"/>
              </a:ext>
            </a:extLst>
          </p:cNvPr>
          <p:cNvSpPr txBox="1">
            <a:spLocks/>
          </p:cNvSpPr>
          <p:nvPr/>
        </p:nvSpPr>
        <p:spPr>
          <a:xfrm>
            <a:off x="4690273" y="6161903"/>
            <a:ext cx="1091205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Detroit, MI</a:t>
            </a:r>
            <a:br>
              <a:rPr lang="en-US" sz="1400" dirty="0"/>
            </a:br>
            <a:r>
              <a:rPr lang="en-US" sz="1400" dirty="0"/>
              <a:t>USA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D667D41-467A-4CAE-B034-B274AD96FDD2}"/>
              </a:ext>
            </a:extLst>
          </p:cNvPr>
          <p:cNvSpPr txBox="1">
            <a:spLocks/>
          </p:cNvSpPr>
          <p:nvPr/>
        </p:nvSpPr>
        <p:spPr>
          <a:xfrm>
            <a:off x="6311670" y="6161902"/>
            <a:ext cx="1599317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River Parish, LA</a:t>
            </a:r>
            <a:br>
              <a:rPr lang="en-US" sz="1400" dirty="0"/>
            </a:br>
            <a:r>
              <a:rPr lang="en-US" sz="1400" dirty="0"/>
              <a:t>USA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93DA5E-586C-4F78-8FEB-02CC7F81A5B5}"/>
              </a:ext>
            </a:extLst>
          </p:cNvPr>
          <p:cNvSpPr txBox="1">
            <a:spLocks/>
          </p:cNvSpPr>
          <p:nvPr/>
        </p:nvSpPr>
        <p:spPr>
          <a:xfrm>
            <a:off x="8075311" y="6161901"/>
            <a:ext cx="1979714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Greater Montreal, QC</a:t>
            </a:r>
            <a:br>
              <a:rPr lang="en-US" sz="1400" dirty="0"/>
            </a:br>
            <a:r>
              <a:rPr lang="en-US" sz="1400" dirty="0"/>
              <a:t>Canada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7D365A-6819-4C3B-851F-C932C8F7B5DE}"/>
              </a:ext>
            </a:extLst>
          </p:cNvPr>
          <p:cNvSpPr txBox="1">
            <a:spLocks/>
          </p:cNvSpPr>
          <p:nvPr/>
        </p:nvSpPr>
        <p:spPr>
          <a:xfrm>
            <a:off x="10076827" y="6161901"/>
            <a:ext cx="1599317" cy="3444931"/>
          </a:xfrm>
          <a:prstGeom prst="rect">
            <a:avLst/>
          </a:prstGeom>
        </p:spPr>
        <p:txBody>
          <a:bodyPr/>
          <a:lstStyle>
            <a:lvl1pPr marL="514338" indent="-514338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1121C"/>
              </a:buClr>
              <a:buFont typeface="Wingdings" panose="05000000000000000000" pitchFamily="2" charset="2"/>
              <a:buChar char="§"/>
              <a:defRPr sz="28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366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94158"/>
              </a:buClr>
              <a:buFont typeface="Arial" panose="020B0604020202020204" pitchFamily="34" charset="0"/>
              <a:buChar char="•"/>
              <a:defRPr sz="2400" b="1" kern="1200">
                <a:solidFill>
                  <a:srgbClr val="094158"/>
                </a:solidFill>
                <a:latin typeface="Arial" charset="0"/>
                <a:ea typeface="Arial" charset="0"/>
                <a:cs typeface="Arial" charset="0"/>
              </a:defRPr>
            </a:lvl2pPr>
            <a:lvl3pPr marL="1371543" indent="-457189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1121C"/>
              </a:buClr>
              <a:buFont typeface="Courier New" panose="02070309020205020404" pitchFamily="49" charset="0"/>
              <a:buChar char="o"/>
              <a:defRPr sz="20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24" indent="-342891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2121C"/>
              </a:buClr>
              <a:buFont typeface="Wingdings" panose="05000000000000000000" pitchFamily="2" charset="2"/>
              <a:buChar char="ü"/>
              <a:defRPr sz="1800" b="1" kern="1200">
                <a:solidFill>
                  <a:srgbClr val="0B4F6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None/>
              <a:defRPr sz="1800" b="1" kern="1200">
                <a:solidFill>
                  <a:srgbClr val="3F54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Victoriaville, QC</a:t>
            </a:r>
            <a:br>
              <a:rPr lang="en-US" sz="1400" dirty="0"/>
            </a:br>
            <a:r>
              <a:rPr lang="en-US" sz="1400" dirty="0"/>
              <a:t>Canada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22EFF-0C2B-484A-AEB1-126D4AED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690538"/>
            <a:ext cx="12192000" cy="48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84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E9ADA-72FF-FA03-8AB8-56B58E85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AVs Deployments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BFF926-53B4-169F-89D4-2C5068E7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9" y="3922981"/>
            <a:ext cx="6343651" cy="2554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D59F43-36A8-D63F-F251-7FE46AE1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" y="1064314"/>
            <a:ext cx="6079332" cy="13700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1FB04F-342C-BE4F-0F59-4F6AE192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" y="2434371"/>
            <a:ext cx="5798344" cy="1227316"/>
          </a:xfrm>
          <a:prstGeom prst="rect">
            <a:avLst/>
          </a:prstGeom>
        </p:spPr>
      </p:pic>
      <p:pic>
        <p:nvPicPr>
          <p:cNvPr id="29" name="Image 7">
            <a:extLst>
              <a:ext uri="{FF2B5EF4-FFF2-40B4-BE49-F238E27FC236}">
                <a16:creationId xmlns:a16="http://schemas.microsoft.com/office/drawing/2014/main" id="{6B1B3256-96E9-BD30-4C84-DA242DA37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5" b="6384"/>
          <a:stretch/>
        </p:blipFill>
        <p:spPr>
          <a:xfrm>
            <a:off x="7501944" y="2590130"/>
            <a:ext cx="2005071" cy="1399205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0" name="Image 8">
            <a:extLst>
              <a:ext uri="{FF2B5EF4-FFF2-40B4-BE49-F238E27FC236}">
                <a16:creationId xmlns:a16="http://schemas.microsoft.com/office/drawing/2014/main" id="{70A72E3B-DF63-A017-2705-1253B8B1F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8"/>
          <a:stretch/>
        </p:blipFill>
        <p:spPr>
          <a:xfrm>
            <a:off x="9585158" y="3764779"/>
            <a:ext cx="2178215" cy="1541231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1" name="Image 12">
            <a:extLst>
              <a:ext uri="{FF2B5EF4-FFF2-40B4-BE49-F238E27FC236}">
                <a16:creationId xmlns:a16="http://schemas.microsoft.com/office/drawing/2014/main" id="{86B44CA1-44AE-BC20-465F-5B2B3913C4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58" y="668035"/>
            <a:ext cx="2178215" cy="1452143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2" name="Image 13">
            <a:extLst>
              <a:ext uri="{FF2B5EF4-FFF2-40B4-BE49-F238E27FC236}">
                <a16:creationId xmlns:a16="http://schemas.microsoft.com/office/drawing/2014/main" id="{9ED21F08-C43D-1687-DDF2-88C0BB7EFA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107" y="2222402"/>
            <a:ext cx="2179266" cy="1439285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33" name="Image 15">
            <a:extLst>
              <a:ext uri="{FF2B5EF4-FFF2-40B4-BE49-F238E27FC236}">
                <a16:creationId xmlns:a16="http://schemas.microsoft.com/office/drawing/2014/main" id="{2A0F7CBF-DC1A-2A4A-EAE4-15C4D7E529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157" y="1064314"/>
            <a:ext cx="1899858" cy="1439286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823625-6898-35A8-AAB1-D241FB951C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12" y="5454393"/>
            <a:ext cx="2204357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1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04C76E-4018-4341-B22A-2CE745A5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778" y="2036375"/>
            <a:ext cx="5607588" cy="1586392"/>
          </a:xfrm>
        </p:spPr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Shared AV vision</a:t>
            </a:r>
            <a:br>
              <a:rPr lang="en-US" dirty="0"/>
            </a:br>
            <a:r>
              <a:rPr lang="en-US" dirty="0"/>
              <a:t>since 2016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0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3018A-06B9-4A3F-B09B-AF3F5C38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6542"/>
            <a:ext cx="10787141" cy="767856"/>
          </a:xfrm>
        </p:spPr>
        <p:txBody>
          <a:bodyPr/>
          <a:lstStyle/>
          <a:p>
            <a:r>
              <a:rPr lang="en-US" dirty="0"/>
              <a:t>Shared AV vision since 2016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75F73-72FB-4486-832F-99E820711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4" y="1161738"/>
            <a:ext cx="5670307" cy="5696262"/>
          </a:xfrm>
        </p:spPr>
        <p:txBody>
          <a:bodyPr/>
          <a:lstStyle/>
          <a:p>
            <a:r>
              <a:rPr lang="en-US" sz="1800" dirty="0"/>
              <a:t>Microtransit App deployment</a:t>
            </a:r>
          </a:p>
          <a:p>
            <a:pPr lvl="1"/>
            <a:r>
              <a:rPr lang="en-US" sz="1400" dirty="0"/>
              <a:t>SAV booking application</a:t>
            </a:r>
          </a:p>
          <a:p>
            <a:pPr lvl="1"/>
            <a:r>
              <a:rPr lang="en-US" sz="1400" dirty="0"/>
              <a:t>SAV route visualization</a:t>
            </a:r>
          </a:p>
          <a:p>
            <a:pPr lvl="1"/>
            <a:r>
              <a:rPr lang="en-US" sz="1400" dirty="0"/>
              <a:t>Departure/Arrival stop selection</a:t>
            </a:r>
          </a:p>
          <a:p>
            <a:pPr lvl="1"/>
            <a:r>
              <a:rPr lang="en-US" sz="1400" dirty="0"/>
              <a:t>Real-time notifications before/during trip</a:t>
            </a:r>
          </a:p>
          <a:p>
            <a:pPr lvl="1"/>
            <a:r>
              <a:rPr lang="en-US" sz="1400" dirty="0"/>
              <a:t>Recurring bookings (commute trips)</a:t>
            </a:r>
          </a:p>
          <a:p>
            <a:pPr lvl="1"/>
            <a:endParaRPr lang="en-US" sz="1400" dirty="0"/>
          </a:p>
          <a:p>
            <a:r>
              <a:rPr lang="en-US" sz="1800" dirty="0"/>
              <a:t>API integration</a:t>
            </a:r>
          </a:p>
          <a:p>
            <a:pPr lvl="1"/>
            <a:r>
              <a:rPr lang="en-US" sz="1400" dirty="0"/>
              <a:t>Integration with SPOON, </a:t>
            </a:r>
            <a:br>
              <a:rPr lang="en-US" sz="1400" dirty="0"/>
            </a:br>
            <a:r>
              <a:rPr lang="en-US" sz="1400" dirty="0"/>
              <a:t>Smart Shelter intelligence provider </a:t>
            </a:r>
            <a:br>
              <a:rPr lang="en-US" sz="1400" dirty="0"/>
            </a:br>
            <a:r>
              <a:rPr lang="en-US" sz="1400" dirty="0"/>
              <a:t>for JC Decaux</a:t>
            </a:r>
          </a:p>
          <a:p>
            <a:pPr lvl="1"/>
            <a:r>
              <a:rPr lang="en-US" sz="1400" dirty="0"/>
              <a:t>Accessibility</a:t>
            </a:r>
          </a:p>
          <a:p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  <a:p>
            <a:pPr marL="457177" lvl="1" indent="0">
              <a:buNone/>
            </a:pPr>
            <a:endParaRPr lang="en-US" sz="1400" dirty="0"/>
          </a:p>
        </p:txBody>
      </p:sp>
      <p:pic>
        <p:nvPicPr>
          <p:cNvPr id="11" name="Picture 2" descr="Rouen Normandy Autonomous Lab">
            <a:extLst>
              <a:ext uri="{FF2B5EF4-FFF2-40B4-BE49-F238E27FC236}">
                <a16:creationId xmlns:a16="http://schemas.microsoft.com/office/drawing/2014/main" id="{A2B71AD8-827A-4431-97DC-14CC4913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24" y="884398"/>
            <a:ext cx="2239082" cy="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CDecaux - whats the name of this font? - forum | dafont.com">
            <a:extLst>
              <a:ext uri="{FF2B5EF4-FFF2-40B4-BE49-F238E27FC236}">
                <a16:creationId xmlns:a16="http://schemas.microsoft.com/office/drawing/2014/main" id="{98F13B43-9149-4F46-BF55-0E7867D4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408" y="4808025"/>
            <a:ext cx="1005686" cy="1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AFEF6C-A762-4390-8648-F32D56FE75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728" y="5517067"/>
            <a:ext cx="1846826" cy="12266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9F4A1B-54EC-402A-A7D8-B5F2BE6E10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486" y="5306849"/>
            <a:ext cx="2745199" cy="1434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C7E3DD-8CB1-4044-A45A-57F56BBAEE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530" y="5306849"/>
            <a:ext cx="2633438" cy="1434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0A261B-1DB6-4A4B-AACE-1D038180C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407" y="5064884"/>
            <a:ext cx="921055" cy="337874"/>
          </a:xfrm>
          <a:prstGeom prst="rect">
            <a:avLst/>
          </a:prstGeom>
        </p:spPr>
      </p:pic>
      <p:pic>
        <p:nvPicPr>
          <p:cNvPr id="15" name="Image 3">
            <a:extLst>
              <a:ext uri="{FF2B5EF4-FFF2-40B4-BE49-F238E27FC236}">
                <a16:creationId xmlns:a16="http://schemas.microsoft.com/office/drawing/2014/main" id="{9266DBF6-D585-4EAE-9B3B-B3B45FC1AD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36" y="1946153"/>
            <a:ext cx="1473664" cy="2619847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6" name="Image 7">
            <a:extLst>
              <a:ext uri="{FF2B5EF4-FFF2-40B4-BE49-F238E27FC236}">
                <a16:creationId xmlns:a16="http://schemas.microsoft.com/office/drawing/2014/main" id="{73AA33D4-DC0E-472D-B86B-68461E4C9D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92" y="1946153"/>
            <a:ext cx="1473664" cy="2619848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17" name="Image 6">
            <a:extLst>
              <a:ext uri="{FF2B5EF4-FFF2-40B4-BE49-F238E27FC236}">
                <a16:creationId xmlns:a16="http://schemas.microsoft.com/office/drawing/2014/main" id="{B09561DA-F4D6-4721-8946-F99E8206C8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8" y="1946152"/>
            <a:ext cx="1473664" cy="2619847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4" name="Image 6">
            <a:extLst>
              <a:ext uri="{FF2B5EF4-FFF2-40B4-BE49-F238E27FC236}">
                <a16:creationId xmlns:a16="http://schemas.microsoft.com/office/drawing/2014/main" id="{0937BFCB-011C-4651-9C72-A1A3476982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04" y="1946152"/>
            <a:ext cx="1473664" cy="2619847"/>
          </a:xfrm>
          <a:prstGeom prst="roundRect">
            <a:avLst>
              <a:gd name="adj" fmla="val 7669"/>
            </a:avLst>
          </a:prstGeom>
          <a:effectLst>
            <a:outerShdw blurRad="381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41CBD3-2FEE-4BA1-B25B-56B33689830E}"/>
              </a:ext>
            </a:extLst>
          </p:cNvPr>
          <p:cNvGrpSpPr/>
          <p:nvPr/>
        </p:nvGrpSpPr>
        <p:grpSpPr>
          <a:xfrm>
            <a:off x="164533" y="4311757"/>
            <a:ext cx="4680150" cy="1148156"/>
            <a:chOff x="429149" y="3991247"/>
            <a:chExt cx="4680150" cy="11481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4F3929-3D18-4A58-8A9F-948A3CD5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5806" y="3992594"/>
              <a:ext cx="1730100" cy="11468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891DA99-E36D-4F05-8276-536697BD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85953" y="3992594"/>
              <a:ext cx="1723346" cy="1146809"/>
            </a:xfrm>
            <a:prstGeom prst="rect">
              <a:avLst/>
            </a:prstGeom>
          </p:spPr>
        </p:pic>
        <p:pic>
          <p:nvPicPr>
            <p:cNvPr id="27" name="Espace réservé pour une image  6">
              <a:extLst>
                <a:ext uri="{FF2B5EF4-FFF2-40B4-BE49-F238E27FC236}">
                  <a16:creationId xmlns:a16="http://schemas.microsoft.com/office/drawing/2014/main" id="{42A8EA96-D577-4367-B2AE-7E3117F1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9149" y="3991247"/>
              <a:ext cx="723248" cy="114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4204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EE86E880560408CCAC66C7FD54918" ma:contentTypeVersion="17" ma:contentTypeDescription="Create a new document." ma:contentTypeScope="" ma:versionID="2a205da098beaa224c38eb5c00f81b1c">
  <xsd:schema xmlns:xsd="http://www.w3.org/2001/XMLSchema" xmlns:xs="http://www.w3.org/2001/XMLSchema" xmlns:p="http://schemas.microsoft.com/office/2006/metadata/properties" xmlns:ns2="2a6e98a1-c5ff-4f52-aab4-ae4da1316603" xmlns:ns3="e874d089-ec95-47dc-8545-99303895dc16" targetNamespace="http://schemas.microsoft.com/office/2006/metadata/properties" ma:root="true" ma:fieldsID="f058e127888165f03df0cd7a891c7e49" ns2:_="" ns3:_="">
    <xsd:import namespace="2a6e98a1-c5ff-4f52-aab4-ae4da1316603"/>
    <xsd:import namespace="e874d089-ec95-47dc-8545-99303895dc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e98a1-c5ff-4f52-aab4-ae4da1316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4d089-ec95-47dc-8545-99303895dc1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b49a2378-73c7-4e4c-bff8-b85a2f404b86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C99BDF8-BB15-415E-B3FC-D66FED36C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e98a1-c5ff-4f52-aab4-ae4da1316603"/>
    <ds:schemaRef ds:uri="e874d089-ec95-47dc-8545-99303895d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0F3DE2-E52D-4260-BDEC-72E3CAA1A3EA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F6AC543-6D7B-4B2C-AB23-CD1D648E11C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FB58E13-4FF0-469A-A30F-FB97779978B0}">
  <ds:schemaRefs>
    <ds:schemaRef ds:uri="http://purl.org/dc/terms/"/>
    <ds:schemaRef ds:uri="http://schemas.openxmlformats.org/package/2006/metadata/core-properties"/>
    <ds:schemaRef ds:uri="2a6e98a1-c5ff-4f52-aab4-ae4da1316603"/>
    <ds:schemaRef ds:uri="http://schemas.microsoft.com/office/2006/documentManagement/types"/>
    <ds:schemaRef ds:uri="http://purl.org/dc/elements/1.1/"/>
    <ds:schemaRef ds:uri="http://schemas.microsoft.com/office/2006/metadata/properties"/>
    <ds:schemaRef ds:uri="e874d089-ec95-47dc-8545-99303895dc1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14673</TotalTime>
  <Words>583</Words>
  <Application>Microsoft Office PowerPoint</Application>
  <PresentationFormat>Widescreen</PresentationFormat>
  <Paragraphs>130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 New</vt:lpstr>
      <vt:lpstr>Proxima Nova Lt</vt:lpstr>
      <vt:lpstr>Verdana</vt:lpstr>
      <vt:lpstr>Wingdings</vt:lpstr>
      <vt:lpstr>Thème Office</vt:lpstr>
      <vt:lpstr>Sustainability &amp; Emerging Transportation Technology conference (SETT-TRB)</vt:lpstr>
      <vt:lpstr>Smart Mobility solutions  since 2001 </vt:lpstr>
      <vt:lpstr>Smart Mobility Solutions since 2001</vt:lpstr>
      <vt:lpstr>Proven Transit Tech &amp; solutions</vt:lpstr>
      <vt:lpstr>Intermodal Information Systems</vt:lpstr>
      <vt:lpstr>Microtransit Technology Platform</vt:lpstr>
      <vt:lpstr>AVs Deployments</vt:lpstr>
      <vt:lpstr>  Shared AV vision since 2016 </vt:lpstr>
      <vt:lpstr>Shared AV vision since 2016</vt:lpstr>
      <vt:lpstr>Shared AV vision since 2016</vt:lpstr>
      <vt:lpstr>Shared AV vision since 2016</vt:lpstr>
      <vt:lpstr>SAVs and the Mobility Ecosystem</vt:lpstr>
      <vt:lpstr>SAVs and the Mobility Ecosystem</vt:lpstr>
      <vt:lpstr>R&amp;D</vt:lpstr>
      <vt:lpstr>KPIs monitoring &amp; reporting dashboard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Carole Chelli Pannetier</dc:creator>
  <cp:lastModifiedBy>Spano, Chloe</cp:lastModifiedBy>
  <cp:revision>319</cp:revision>
  <dcterms:created xsi:type="dcterms:W3CDTF">2020-02-12T15:12:40Z</dcterms:created>
  <dcterms:modified xsi:type="dcterms:W3CDTF">2022-05-31T20:30:54Z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0x010100957EE86E880560408CCAC66C7FD54918</vt:lpwstr>
  </property>
</Properties>
</file>