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17"/>
  </p:notesMasterIdLst>
  <p:handoutMasterIdLst>
    <p:handoutMasterId r:id="rId18"/>
  </p:handoutMasterIdLst>
  <p:sldIdLst>
    <p:sldId id="1788" r:id="rId5"/>
    <p:sldId id="2213" r:id="rId6"/>
    <p:sldId id="1787" r:id="rId7"/>
    <p:sldId id="2214" r:id="rId8"/>
    <p:sldId id="2215" r:id="rId9"/>
    <p:sldId id="2219" r:id="rId10"/>
    <p:sldId id="2220" r:id="rId11"/>
    <p:sldId id="2216" r:id="rId12"/>
    <p:sldId id="2217" r:id="rId13"/>
    <p:sldId id="2218" r:id="rId14"/>
    <p:sldId id="2021" r:id="rId15"/>
    <p:sldId id="2123"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2" userDrawn="1">
          <p15:clr>
            <a:srgbClr val="A4A3A4"/>
          </p15:clr>
        </p15:guide>
        <p15:guide id="2" pos="4219"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perling" initials="DS" lastIdx="8" clrIdx="0"/>
  <p:cmAuthor id="1" name="Katie" initials="K" lastIdx="1" clrIdx="1"/>
  <p:cmAuthor id="2" name="Mokhtarian, Patricia L" initials="MPL" lastIdx="13" clrIdx="2">
    <p:extLst>
      <p:ext uri="{19B8F6BF-5375-455C-9EA6-DF929625EA0E}">
        <p15:presenceInfo xmlns:p15="http://schemas.microsoft.com/office/powerpoint/2012/main" userId="S-1-5-21-1177238915-2111687655-1060284298-830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1F497D"/>
    <a:srgbClr val="87CEEB"/>
    <a:srgbClr val="3288BD"/>
    <a:srgbClr val="011380"/>
    <a:srgbClr val="FFA1C2"/>
    <a:srgbClr val="FFC1CC"/>
    <a:srgbClr val="D74052"/>
    <a:srgbClr val="780000"/>
    <a:srgbClr val="B8D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CCBB5-FFC1-604F-9177-14A34B05E30C}" v="998" dt="2022-06-01T14:46:38.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6" autoAdjust="0"/>
    <p:restoredTop sz="72794" autoAdjust="0"/>
  </p:normalViewPr>
  <p:slideViewPr>
    <p:cSldViewPr snapToGrid="0">
      <p:cViewPr varScale="1">
        <p:scale>
          <a:sx n="75" d="100"/>
          <a:sy n="75" d="100"/>
        </p:scale>
        <p:origin x="1680" y="160"/>
      </p:cViewPr>
      <p:guideLst>
        <p:guide orient="horz" pos="902"/>
        <p:guide pos="4219"/>
      </p:guideLst>
    </p:cSldViewPr>
  </p:slideViewPr>
  <p:outlineViewPr>
    <p:cViewPr>
      <p:scale>
        <a:sx n="33" d="100"/>
        <a:sy n="33" d="100"/>
      </p:scale>
      <p:origin x="36"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8" d="100"/>
          <a:sy n="48" d="100"/>
        </p:scale>
        <p:origin x="2621" y="53"/>
      </p:cViewPr>
      <p:guideLst>
        <p:guide orient="horz" pos="3025"/>
        <p:guide pos="2305"/>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tian Wu" userId="S::xtwu@ucdavis.edu::bfa4b7d9-c7fd-478f-9bb1-80267d9f5d1d" providerId="AD" clId="Web-{D5440F78-14B0-4633-AE08-D03F35F1DF9A}"/>
    <pc:docChg chg="addSld modSld">
      <pc:chgData name="Xiatian Wu" userId="S::xtwu@ucdavis.edu::bfa4b7d9-c7fd-478f-9bb1-80267d9f5d1d" providerId="AD" clId="Web-{D5440F78-14B0-4633-AE08-D03F35F1DF9A}" dt="2021-10-04T17:15:52.603" v="78" actId="14100"/>
      <pc:docMkLst>
        <pc:docMk/>
      </pc:docMkLst>
      <pc:sldChg chg="addSp delSp modSp new">
        <pc:chgData name="Xiatian Wu" userId="S::xtwu@ucdavis.edu::bfa4b7d9-c7fd-478f-9bb1-80267d9f5d1d" providerId="AD" clId="Web-{D5440F78-14B0-4633-AE08-D03F35F1DF9A}" dt="2021-10-04T17:15:52.603" v="78" actId="14100"/>
        <pc:sldMkLst>
          <pc:docMk/>
          <pc:sldMk cId="1163042802" sldId="2233"/>
        </pc:sldMkLst>
        <pc:spChg chg="del">
          <ac:chgData name="Xiatian Wu" userId="S::xtwu@ucdavis.edu::bfa4b7d9-c7fd-478f-9bb1-80267d9f5d1d" providerId="AD" clId="Web-{D5440F78-14B0-4633-AE08-D03F35F1DF9A}" dt="2021-10-04T17:08:14.657" v="4"/>
          <ac:spMkLst>
            <pc:docMk/>
            <pc:sldMk cId="1163042802" sldId="2233"/>
            <ac:spMk id="3" creationId="{0E1D9E0B-CD0F-4740-9AD9-72D8D7274771}"/>
          </ac:spMkLst>
        </pc:spChg>
        <pc:spChg chg="add mod">
          <ac:chgData name="Xiatian Wu" userId="S::xtwu@ucdavis.edu::bfa4b7d9-c7fd-478f-9bb1-80267d9f5d1d" providerId="AD" clId="Web-{D5440F78-14B0-4633-AE08-D03F35F1DF9A}" dt="2021-10-04T17:15:52.603" v="78" actId="14100"/>
          <ac:spMkLst>
            <pc:docMk/>
            <pc:sldMk cId="1163042802" sldId="2233"/>
            <ac:spMk id="8" creationId="{8CDFF69B-AEF8-44FE-8A5C-FB182C4A82EE}"/>
          </ac:spMkLst>
        </pc:spChg>
        <pc:spChg chg="add mod">
          <ac:chgData name="Xiatian Wu" userId="S::xtwu@ucdavis.edu::bfa4b7d9-c7fd-478f-9bb1-80267d9f5d1d" providerId="AD" clId="Web-{D5440F78-14B0-4633-AE08-D03F35F1DF9A}" dt="2021-10-04T17:14:17.070" v="49" actId="1076"/>
          <ac:spMkLst>
            <pc:docMk/>
            <pc:sldMk cId="1163042802" sldId="2233"/>
            <ac:spMk id="11" creationId="{7D53A1A9-0EF3-4866-83EA-8A795D65390C}"/>
          </ac:spMkLst>
        </pc:spChg>
        <pc:spChg chg="add mod">
          <ac:chgData name="Xiatian Wu" userId="S::xtwu@ucdavis.edu::bfa4b7d9-c7fd-478f-9bb1-80267d9f5d1d" providerId="AD" clId="Web-{D5440F78-14B0-4633-AE08-D03F35F1DF9A}" dt="2021-10-04T17:14:31.039" v="52" actId="20577"/>
          <ac:spMkLst>
            <pc:docMk/>
            <pc:sldMk cId="1163042802" sldId="2233"/>
            <ac:spMk id="12" creationId="{D487212E-3F2E-4AE7-87DA-FBE7058968B6}"/>
          </ac:spMkLst>
        </pc:spChg>
        <pc:spChg chg="add mod">
          <ac:chgData name="Xiatian Wu" userId="S::xtwu@ucdavis.edu::bfa4b7d9-c7fd-478f-9bb1-80267d9f5d1d" providerId="AD" clId="Web-{D5440F78-14B0-4633-AE08-D03F35F1DF9A}" dt="2021-10-04T17:14:37.993" v="55" actId="20577"/>
          <ac:spMkLst>
            <pc:docMk/>
            <pc:sldMk cId="1163042802" sldId="2233"/>
            <ac:spMk id="13" creationId="{3D931431-E9F9-44F5-A73C-FF2BBC93D83D}"/>
          </ac:spMkLst>
        </pc:spChg>
        <pc:spChg chg="add mod">
          <ac:chgData name="Xiatian Wu" userId="S::xtwu@ucdavis.edu::bfa4b7d9-c7fd-478f-9bb1-80267d9f5d1d" providerId="AD" clId="Web-{D5440F78-14B0-4633-AE08-D03F35F1DF9A}" dt="2021-10-04T17:14:47.696" v="59" actId="20577"/>
          <ac:spMkLst>
            <pc:docMk/>
            <pc:sldMk cId="1163042802" sldId="2233"/>
            <ac:spMk id="14" creationId="{A08DEAB2-4AEB-46DD-B571-5BFD05B39D34}"/>
          </ac:spMkLst>
        </pc:spChg>
        <pc:picChg chg="add mod modCrop">
          <ac:chgData name="Xiatian Wu" userId="S::xtwu@ucdavis.edu::bfa4b7d9-c7fd-478f-9bb1-80267d9f5d1d" providerId="AD" clId="Web-{D5440F78-14B0-4633-AE08-D03F35F1DF9A}" dt="2021-10-04T17:15:26.900" v="69" actId="1076"/>
          <ac:picMkLst>
            <pc:docMk/>
            <pc:sldMk cId="1163042802" sldId="2233"/>
            <ac:picMk id="6" creationId="{DB7BF71C-B021-4AEE-B7FD-20C3C0771A60}"/>
          </ac:picMkLst>
        </pc:picChg>
        <pc:picChg chg="add mod ord modCrop">
          <ac:chgData name="Xiatian Wu" userId="S::xtwu@ucdavis.edu::bfa4b7d9-c7fd-478f-9bb1-80267d9f5d1d" providerId="AD" clId="Web-{D5440F78-14B0-4633-AE08-D03F35F1DF9A}" dt="2021-10-04T17:14:59.962" v="61"/>
          <ac:picMkLst>
            <pc:docMk/>
            <pc:sldMk cId="1163042802" sldId="2233"/>
            <ac:picMk id="7" creationId="{A96696CB-3973-4CE9-AF1F-611A30CB0A41}"/>
          </ac:picMkLst>
        </pc:picChg>
        <pc:picChg chg="add mod modCrop">
          <ac:chgData name="Xiatian Wu" userId="S::xtwu@ucdavis.edu::bfa4b7d9-c7fd-478f-9bb1-80267d9f5d1d" providerId="AD" clId="Web-{D5440F78-14B0-4633-AE08-D03F35F1DF9A}" dt="2021-10-04T17:15:40.994" v="71" actId="1076"/>
          <ac:picMkLst>
            <pc:docMk/>
            <pc:sldMk cId="1163042802" sldId="2233"/>
            <ac:picMk id="10" creationId="{AE66B96C-671A-4AEE-A31B-C01CC0994896}"/>
          </ac:picMkLst>
        </pc:picChg>
      </pc:sldChg>
    </pc:docChg>
  </pc:docChgLst>
  <pc:docChgLst>
    <pc:chgData name="Xiatian Wu" userId="bfa4b7d9-c7fd-478f-9bb1-80267d9f5d1d" providerId="ADAL" clId="{FECEF43C-69D0-254A-A78F-97CF718F0F80}"/>
    <pc:docChg chg="custSel addSld delSld modSld">
      <pc:chgData name="Xiatian Wu" userId="bfa4b7d9-c7fd-478f-9bb1-80267d9f5d1d" providerId="ADAL" clId="{FECEF43C-69D0-254A-A78F-97CF718F0F80}" dt="2021-09-14T20:45:45.184" v="65" actId="1035"/>
      <pc:docMkLst>
        <pc:docMk/>
      </pc:docMkLst>
      <pc:sldChg chg="addSp delSp modSp add">
        <pc:chgData name="Xiatian Wu" userId="bfa4b7d9-c7fd-478f-9bb1-80267d9f5d1d" providerId="ADAL" clId="{FECEF43C-69D0-254A-A78F-97CF718F0F80}" dt="2021-09-14T20:26:01.893" v="44" actId="1076"/>
        <pc:sldMkLst>
          <pc:docMk/>
          <pc:sldMk cId="1536467214" sldId="1787"/>
        </pc:sldMkLst>
        <pc:spChg chg="mod">
          <ac:chgData name="Xiatian Wu" userId="bfa4b7d9-c7fd-478f-9bb1-80267d9f5d1d" providerId="ADAL" clId="{FECEF43C-69D0-254A-A78F-97CF718F0F80}" dt="2021-09-14T20:24:18.132" v="22" actId="20577"/>
          <ac:spMkLst>
            <pc:docMk/>
            <pc:sldMk cId="1536467214" sldId="1787"/>
            <ac:spMk id="2" creationId="{C3B4EC9E-A0A1-4097-B5FE-3B434C51E9A5}"/>
          </ac:spMkLst>
        </pc:spChg>
        <pc:spChg chg="add del mod">
          <ac:chgData name="Xiatian Wu" userId="bfa4b7d9-c7fd-478f-9bb1-80267d9f5d1d" providerId="ADAL" clId="{FECEF43C-69D0-254A-A78F-97CF718F0F80}" dt="2021-09-14T20:25:45.487" v="35" actId="478"/>
          <ac:spMkLst>
            <pc:docMk/>
            <pc:sldMk cId="1536467214" sldId="1787"/>
            <ac:spMk id="3" creationId="{0AAF2BF2-A7DC-3F41-8DA2-5D4C3EC8CB3C}"/>
          </ac:spMkLst>
        </pc:spChg>
        <pc:spChg chg="mod">
          <ac:chgData name="Xiatian Wu" userId="bfa4b7d9-c7fd-478f-9bb1-80267d9f5d1d" providerId="ADAL" clId="{FECEF43C-69D0-254A-A78F-97CF718F0F80}" dt="2021-09-14T20:25:56.533" v="43" actId="20577"/>
          <ac:spMkLst>
            <pc:docMk/>
            <pc:sldMk cId="1536467214" sldId="1787"/>
            <ac:spMk id="6" creationId="{1F0CAE58-066B-4253-BAAD-0F4615EDD0CE}"/>
          </ac:spMkLst>
        </pc:spChg>
        <pc:picChg chg="mod">
          <ac:chgData name="Xiatian Wu" userId="bfa4b7d9-c7fd-478f-9bb1-80267d9f5d1d" providerId="ADAL" clId="{FECEF43C-69D0-254A-A78F-97CF718F0F80}" dt="2021-09-14T20:26:01.893" v="44" actId="1076"/>
          <ac:picMkLst>
            <pc:docMk/>
            <pc:sldMk cId="1536467214" sldId="1787"/>
            <ac:picMk id="5" creationId="{6E50C88E-6C96-4D18-96AC-98B2301B7D67}"/>
          </ac:picMkLst>
        </pc:picChg>
      </pc:sldChg>
      <pc:sldChg chg="addSp delSp modSp">
        <pc:chgData name="Xiatian Wu" userId="bfa4b7d9-c7fd-478f-9bb1-80267d9f5d1d" providerId="ADAL" clId="{FECEF43C-69D0-254A-A78F-97CF718F0F80}" dt="2021-09-14T20:45:45.184" v="65" actId="1035"/>
        <pc:sldMkLst>
          <pc:docMk/>
          <pc:sldMk cId="69603201" sldId="1788"/>
        </pc:sldMkLst>
        <pc:spChg chg="add del">
          <ac:chgData name="Xiatian Wu" userId="bfa4b7d9-c7fd-478f-9bb1-80267d9f5d1d" providerId="ADAL" clId="{FECEF43C-69D0-254A-A78F-97CF718F0F80}" dt="2021-09-14T20:23:40.384" v="4"/>
          <ac:spMkLst>
            <pc:docMk/>
            <pc:sldMk cId="69603201" sldId="1788"/>
            <ac:spMk id="2" creationId="{048C42BE-AC55-3E4A-A76D-E8A3ABE1A68A}"/>
          </ac:spMkLst>
        </pc:spChg>
        <pc:spChg chg="mod">
          <ac:chgData name="Xiatian Wu" userId="bfa4b7d9-c7fd-478f-9bb1-80267d9f5d1d" providerId="ADAL" clId="{FECEF43C-69D0-254A-A78F-97CF718F0F80}" dt="2021-09-14T20:45:45.184" v="65" actId="1035"/>
          <ac:spMkLst>
            <pc:docMk/>
            <pc:sldMk cId="69603201" sldId="1788"/>
            <ac:spMk id="23" creationId="{7C3489E7-57BE-6C47-A4C6-731E1ECC5646}"/>
          </ac:spMkLst>
        </pc:spChg>
        <pc:spChg chg="mod">
          <ac:chgData name="Xiatian Wu" userId="bfa4b7d9-c7fd-478f-9bb1-80267d9f5d1d" providerId="ADAL" clId="{FECEF43C-69D0-254A-A78F-97CF718F0F80}" dt="2021-09-14T20:45:45.184" v="65" actId="1035"/>
          <ac:spMkLst>
            <pc:docMk/>
            <pc:sldMk cId="69603201" sldId="1788"/>
            <ac:spMk id="24" creationId="{F77BF8CA-3BB8-6E49-BA20-E54992F39466}"/>
          </ac:spMkLst>
        </pc:spChg>
        <pc:picChg chg="add mod">
          <ac:chgData name="Xiatian Wu" userId="bfa4b7d9-c7fd-478f-9bb1-80267d9f5d1d" providerId="ADAL" clId="{FECEF43C-69D0-254A-A78F-97CF718F0F80}" dt="2021-09-14T20:45:38.876" v="51" actId="1076"/>
          <ac:picMkLst>
            <pc:docMk/>
            <pc:sldMk cId="69603201" sldId="1788"/>
            <ac:picMk id="3" creationId="{3B7E66F2-5B65-C84C-BA04-3705E33AFCE2}"/>
          </ac:picMkLst>
        </pc:picChg>
      </pc:sldChg>
      <pc:sldChg chg="del">
        <pc:chgData name="Xiatian Wu" userId="bfa4b7d9-c7fd-478f-9bb1-80267d9f5d1d" providerId="ADAL" clId="{FECEF43C-69D0-254A-A78F-97CF718F0F80}" dt="2021-09-14T20:26:07.622" v="45" actId="2696"/>
        <pc:sldMkLst>
          <pc:docMk/>
          <pc:sldMk cId="2727079870" sldId="2232"/>
        </pc:sldMkLst>
      </pc:sldChg>
    </pc:docChg>
  </pc:docChgLst>
  <pc:docChgLst>
    <pc:chgData name="Junia Beatrice Maria Compostella Di Sanguinetto" userId="S::jcompostella@ucdavis.edu::efacce11-a669-4253-a1a8-1d02f58733b8" providerId="AD" clId="Web-{A1D1B558-2A28-4997-B619-977A7A9EDEB9}"/>
    <pc:docChg chg="modSld">
      <pc:chgData name="Junia Beatrice Maria Compostella Di Sanguinetto" userId="S::jcompostella@ucdavis.edu::efacce11-a669-4253-a1a8-1d02f58733b8" providerId="AD" clId="Web-{A1D1B558-2A28-4997-B619-977A7A9EDEB9}" dt="2021-10-04T03:52:14.001" v="20"/>
      <pc:docMkLst>
        <pc:docMk/>
      </pc:docMkLst>
      <pc:sldChg chg="addSp delSp modSp">
        <pc:chgData name="Junia Beatrice Maria Compostella Di Sanguinetto" userId="S::jcompostella@ucdavis.edu::efacce11-a669-4253-a1a8-1d02f58733b8" providerId="AD" clId="Web-{A1D1B558-2A28-4997-B619-977A7A9EDEB9}" dt="2021-10-04T03:52:14.001" v="20"/>
        <pc:sldMkLst>
          <pc:docMk/>
          <pc:sldMk cId="1536467214" sldId="1787"/>
        </pc:sldMkLst>
        <pc:spChg chg="add del mod">
          <ac:chgData name="Junia Beatrice Maria Compostella Di Sanguinetto" userId="S::jcompostella@ucdavis.edu::efacce11-a669-4253-a1a8-1d02f58733b8" providerId="AD" clId="Web-{A1D1B558-2A28-4997-B619-977A7A9EDEB9}" dt="2021-10-04T03:52:14.001" v="20"/>
          <ac:spMkLst>
            <pc:docMk/>
            <pc:sldMk cId="1536467214" sldId="1787"/>
            <ac:spMk id="3" creationId="{30C57B4D-AB16-4FCA-8586-ACF344BDFD34}"/>
          </ac:spMkLst>
        </pc:spChg>
      </pc:sldChg>
    </pc:docChg>
  </pc:docChgLst>
  <pc:docChgLst>
    <pc:chgData name="Junia Beatrice Maria Compostella Di Sanguinetto" userId="S::jcompostella@ucdavis.edu::efacce11-a669-4253-a1a8-1d02f58733b8" providerId="AD" clId="Web-{F2BFD181-985B-4F11-995F-6C2E0BC5E235}"/>
    <pc:docChg chg="modSld">
      <pc:chgData name="Junia Beatrice Maria Compostella Di Sanguinetto" userId="S::jcompostella@ucdavis.edu::efacce11-a669-4253-a1a8-1d02f58733b8" providerId="AD" clId="Web-{F2BFD181-985B-4F11-995F-6C2E0BC5E235}" dt="2021-09-14T21:17:50.907" v="2" actId="20577"/>
      <pc:docMkLst>
        <pc:docMk/>
      </pc:docMkLst>
      <pc:sldChg chg="modSp">
        <pc:chgData name="Junia Beatrice Maria Compostella Di Sanguinetto" userId="S::jcompostella@ucdavis.edu::efacce11-a669-4253-a1a8-1d02f58733b8" providerId="AD" clId="Web-{F2BFD181-985B-4F11-995F-6C2E0BC5E235}" dt="2021-09-14T21:17:50.907" v="2" actId="20577"/>
        <pc:sldMkLst>
          <pc:docMk/>
          <pc:sldMk cId="254058354" sldId="2123"/>
        </pc:sldMkLst>
        <pc:spChg chg="mod">
          <ac:chgData name="Junia Beatrice Maria Compostella Di Sanguinetto" userId="S::jcompostella@ucdavis.edu::efacce11-a669-4253-a1a8-1d02f58733b8" providerId="AD" clId="Web-{F2BFD181-985B-4F11-995F-6C2E0BC5E235}" dt="2021-09-14T21:17:50.907" v="2" actId="20577"/>
          <ac:spMkLst>
            <pc:docMk/>
            <pc:sldMk cId="254058354" sldId="2123"/>
            <ac:spMk id="13" creationId="{00000000-0000-0000-0000-000000000000}"/>
          </ac:spMkLst>
        </pc:spChg>
      </pc:sldChg>
    </pc:docChg>
  </pc:docChgLst>
  <pc:docChgLst>
    <pc:chgData name="Xiatian Wu" userId="bfa4b7d9-c7fd-478f-9bb1-80267d9f5d1d" providerId="ADAL" clId="{34ECCBB5-FFC1-604F-9177-14A34B05E30C}"/>
    <pc:docChg chg="undo custSel addSld delSld modSld sldOrd">
      <pc:chgData name="Xiatian Wu" userId="bfa4b7d9-c7fd-478f-9bb1-80267d9f5d1d" providerId="ADAL" clId="{34ECCBB5-FFC1-604F-9177-14A34B05E30C}" dt="2022-06-01T15:24:25.706" v="6925" actId="20577"/>
      <pc:docMkLst>
        <pc:docMk/>
      </pc:docMkLst>
      <pc:sldChg chg="del">
        <pc:chgData name="Xiatian Wu" userId="bfa4b7d9-c7fd-478f-9bb1-80267d9f5d1d" providerId="ADAL" clId="{34ECCBB5-FFC1-604F-9177-14A34B05E30C}" dt="2022-05-27T02:23:58.672" v="154" actId="2696"/>
        <pc:sldMkLst>
          <pc:docMk/>
          <pc:sldMk cId="558932012" sldId="1772"/>
        </pc:sldMkLst>
      </pc:sldChg>
      <pc:sldChg chg="addSp delSp modSp mod modNotesTx">
        <pc:chgData name="Xiatian Wu" userId="bfa4b7d9-c7fd-478f-9bb1-80267d9f5d1d" providerId="ADAL" clId="{34ECCBB5-FFC1-604F-9177-14A34B05E30C}" dt="2022-06-01T14:51:09.867" v="6369" actId="20577"/>
        <pc:sldMkLst>
          <pc:docMk/>
          <pc:sldMk cId="1536467214" sldId="1787"/>
        </pc:sldMkLst>
        <pc:spChg chg="mod">
          <ac:chgData name="Xiatian Wu" userId="bfa4b7d9-c7fd-478f-9bb1-80267d9f5d1d" providerId="ADAL" clId="{34ECCBB5-FFC1-604F-9177-14A34B05E30C}" dt="2022-05-30T19:35:11.478" v="2367" actId="20577"/>
          <ac:spMkLst>
            <pc:docMk/>
            <pc:sldMk cId="1536467214" sldId="1787"/>
            <ac:spMk id="2" creationId="{C3B4EC9E-A0A1-4097-B5FE-3B434C51E9A5}"/>
          </ac:spMkLst>
        </pc:spChg>
        <pc:spChg chg="add del mod">
          <ac:chgData name="Xiatian Wu" userId="bfa4b7d9-c7fd-478f-9bb1-80267d9f5d1d" providerId="ADAL" clId="{34ECCBB5-FFC1-604F-9177-14A34B05E30C}" dt="2022-05-30T17:53:51.534" v="450" actId="478"/>
          <ac:spMkLst>
            <pc:docMk/>
            <pc:sldMk cId="1536467214" sldId="1787"/>
            <ac:spMk id="3" creationId="{308CC65B-0947-4B95-4984-9BDC688458F2}"/>
          </ac:spMkLst>
        </pc:spChg>
        <pc:spChg chg="mod">
          <ac:chgData name="Xiatian Wu" userId="bfa4b7d9-c7fd-478f-9bb1-80267d9f5d1d" providerId="ADAL" clId="{34ECCBB5-FFC1-604F-9177-14A34B05E30C}" dt="2022-05-30T17:53:57.318" v="452" actId="1076"/>
          <ac:spMkLst>
            <pc:docMk/>
            <pc:sldMk cId="1536467214" sldId="1787"/>
            <ac:spMk id="6" creationId="{1F0CAE58-066B-4253-BAAD-0F4615EDD0CE}"/>
          </ac:spMkLst>
        </pc:spChg>
        <pc:picChg chg="mod">
          <ac:chgData name="Xiatian Wu" userId="bfa4b7d9-c7fd-478f-9bb1-80267d9f5d1d" providerId="ADAL" clId="{34ECCBB5-FFC1-604F-9177-14A34B05E30C}" dt="2022-05-30T17:53:54.315" v="451" actId="1076"/>
          <ac:picMkLst>
            <pc:docMk/>
            <pc:sldMk cId="1536467214" sldId="1787"/>
            <ac:picMk id="5" creationId="{6E50C88E-6C96-4D18-96AC-98B2301B7D67}"/>
          </ac:picMkLst>
        </pc:picChg>
      </pc:sldChg>
      <pc:sldChg chg="modSp mod modNotesTx">
        <pc:chgData name="Xiatian Wu" userId="bfa4b7d9-c7fd-478f-9bb1-80267d9f5d1d" providerId="ADAL" clId="{34ECCBB5-FFC1-604F-9177-14A34B05E30C}" dt="2022-06-01T05:39:00.982" v="2897" actId="20577"/>
        <pc:sldMkLst>
          <pc:docMk/>
          <pc:sldMk cId="69603201" sldId="1788"/>
        </pc:sldMkLst>
        <pc:spChg chg="mod">
          <ac:chgData name="Xiatian Wu" userId="bfa4b7d9-c7fd-478f-9bb1-80267d9f5d1d" providerId="ADAL" clId="{34ECCBB5-FFC1-604F-9177-14A34B05E30C}" dt="2022-06-01T05:39:00.982" v="2897" actId="20577"/>
          <ac:spMkLst>
            <pc:docMk/>
            <pc:sldMk cId="69603201" sldId="1788"/>
            <ac:spMk id="16" creationId="{26673DEA-F12D-CA4A-A613-2C590A1B2135}"/>
          </ac:spMkLst>
        </pc:spChg>
        <pc:spChg chg="mod">
          <ac:chgData name="Xiatian Wu" userId="bfa4b7d9-c7fd-478f-9bb1-80267d9f5d1d" providerId="ADAL" clId="{34ECCBB5-FFC1-604F-9177-14A34B05E30C}" dt="2022-05-31T19:24:06.729" v="2876" actId="2"/>
          <ac:spMkLst>
            <pc:docMk/>
            <pc:sldMk cId="69603201" sldId="1788"/>
            <ac:spMk id="24" creationId="{F77BF8CA-3BB8-6E49-BA20-E54992F39466}"/>
          </ac:spMkLst>
        </pc:spChg>
        <pc:grpChg chg="mod">
          <ac:chgData name="Xiatian Wu" userId="bfa4b7d9-c7fd-478f-9bb1-80267d9f5d1d" providerId="ADAL" clId="{34ECCBB5-FFC1-604F-9177-14A34B05E30C}" dt="2022-05-27T02:22:00.748" v="133" actId="14100"/>
          <ac:grpSpMkLst>
            <pc:docMk/>
            <pc:sldMk cId="69603201" sldId="1788"/>
            <ac:grpSpMk id="14" creationId="{6DA357E9-D72F-7E40-B1F5-2441DDF9E7BE}"/>
          </ac:grpSpMkLst>
        </pc:grpChg>
        <pc:picChg chg="mod">
          <ac:chgData name="Xiatian Wu" userId="bfa4b7d9-c7fd-478f-9bb1-80267d9f5d1d" providerId="ADAL" clId="{34ECCBB5-FFC1-604F-9177-14A34B05E30C}" dt="2022-05-27T02:22:04.372" v="134" actId="1038"/>
          <ac:picMkLst>
            <pc:docMk/>
            <pc:sldMk cId="69603201" sldId="1788"/>
            <ac:picMk id="19" creationId="{09970E6C-98FD-3242-936F-FD2DF964C109}"/>
          </ac:picMkLst>
        </pc:picChg>
      </pc:sldChg>
      <pc:sldChg chg="addSp modSp mod modNotesTx">
        <pc:chgData name="Xiatian Wu" userId="bfa4b7d9-c7fd-478f-9bb1-80267d9f5d1d" providerId="ADAL" clId="{34ECCBB5-FFC1-604F-9177-14A34B05E30C}" dt="2022-06-01T07:08:45.583" v="6247" actId="20577"/>
        <pc:sldMkLst>
          <pc:docMk/>
          <pc:sldMk cId="650590260" sldId="2021"/>
        </pc:sldMkLst>
        <pc:spChg chg="mod">
          <ac:chgData name="Xiatian Wu" userId="bfa4b7d9-c7fd-478f-9bb1-80267d9f5d1d" providerId="ADAL" clId="{34ECCBB5-FFC1-604F-9177-14A34B05E30C}" dt="2022-05-27T02:19:45.589" v="99" actId="20577"/>
          <ac:spMkLst>
            <pc:docMk/>
            <pc:sldMk cId="650590260" sldId="2021"/>
            <ac:spMk id="2" creationId="{00000000-0000-0000-0000-000000000000}"/>
          </ac:spMkLst>
        </pc:spChg>
        <pc:spChg chg="mod">
          <ac:chgData name="Xiatian Wu" userId="bfa4b7d9-c7fd-478f-9bb1-80267d9f5d1d" providerId="ADAL" clId="{34ECCBB5-FFC1-604F-9177-14A34B05E30C}" dt="2022-05-27T02:17:59.182" v="69" actId="1076"/>
          <ac:spMkLst>
            <pc:docMk/>
            <pc:sldMk cId="650590260" sldId="2021"/>
            <ac:spMk id="5" creationId="{FE6CFDEE-F89B-40F4-9387-24DDFC84ED5D}"/>
          </ac:spMkLst>
        </pc:spChg>
        <pc:spChg chg="mod">
          <ac:chgData name="Xiatian Wu" userId="bfa4b7d9-c7fd-478f-9bb1-80267d9f5d1d" providerId="ADAL" clId="{34ECCBB5-FFC1-604F-9177-14A34B05E30C}" dt="2022-05-27T02:19:54.342" v="116" actId="1036"/>
          <ac:spMkLst>
            <pc:docMk/>
            <pc:sldMk cId="650590260" sldId="2021"/>
            <ac:spMk id="27" creationId="{58B7F0D8-BAF0-4D32-8B9F-490D17E9B209}"/>
          </ac:spMkLst>
        </pc:spChg>
        <pc:spChg chg="mod">
          <ac:chgData name="Xiatian Wu" userId="bfa4b7d9-c7fd-478f-9bb1-80267d9f5d1d" providerId="ADAL" clId="{34ECCBB5-FFC1-604F-9177-14A34B05E30C}" dt="2022-05-27T02:19:54.342" v="116" actId="1036"/>
          <ac:spMkLst>
            <pc:docMk/>
            <pc:sldMk cId="650590260" sldId="2021"/>
            <ac:spMk id="32" creationId="{D5228B63-3499-471C-B522-6CE722D1DB0A}"/>
          </ac:spMkLst>
        </pc:spChg>
        <pc:spChg chg="mod">
          <ac:chgData name="Xiatian Wu" userId="bfa4b7d9-c7fd-478f-9bb1-80267d9f5d1d" providerId="ADAL" clId="{34ECCBB5-FFC1-604F-9177-14A34B05E30C}" dt="2022-05-27T02:18:56.608" v="80" actId="21"/>
          <ac:spMkLst>
            <pc:docMk/>
            <pc:sldMk cId="650590260" sldId="2021"/>
            <ac:spMk id="42" creationId="{9AEF87B7-00FC-47CD-9E87-D3C4A57FBAA7}"/>
          </ac:spMkLst>
        </pc:spChg>
        <pc:spChg chg="add mod">
          <ac:chgData name="Xiatian Wu" userId="bfa4b7d9-c7fd-478f-9bb1-80267d9f5d1d" providerId="ADAL" clId="{34ECCBB5-FFC1-604F-9177-14A34B05E30C}" dt="2022-05-27T02:20:02.857" v="121" actId="1036"/>
          <ac:spMkLst>
            <pc:docMk/>
            <pc:sldMk cId="650590260" sldId="2021"/>
            <ac:spMk id="44" creationId="{458A0A4E-757E-C74F-BD62-583016B51C5B}"/>
          </ac:spMkLst>
        </pc:spChg>
        <pc:spChg chg="add mod">
          <ac:chgData name="Xiatian Wu" userId="bfa4b7d9-c7fd-478f-9bb1-80267d9f5d1d" providerId="ADAL" clId="{34ECCBB5-FFC1-604F-9177-14A34B05E30C}" dt="2022-05-31T19:23:49.031" v="2871" actId="2"/>
          <ac:spMkLst>
            <pc:docMk/>
            <pc:sldMk cId="650590260" sldId="2021"/>
            <ac:spMk id="45" creationId="{94819463-5A68-1C49-9810-3D4E47E52E0E}"/>
          </ac:spMkLst>
        </pc:spChg>
        <pc:spChg chg="add mod">
          <ac:chgData name="Xiatian Wu" userId="bfa4b7d9-c7fd-478f-9bb1-80267d9f5d1d" providerId="ADAL" clId="{34ECCBB5-FFC1-604F-9177-14A34B05E30C}" dt="2022-05-31T19:23:50.013" v="2872" actId="2"/>
          <ac:spMkLst>
            <pc:docMk/>
            <pc:sldMk cId="650590260" sldId="2021"/>
            <ac:spMk id="46" creationId="{EACA6133-F10F-6844-87ED-3769674BC7BD}"/>
          </ac:spMkLst>
        </pc:spChg>
        <pc:spChg chg="add mod">
          <ac:chgData name="Xiatian Wu" userId="bfa4b7d9-c7fd-478f-9bb1-80267d9f5d1d" providerId="ADAL" clId="{34ECCBB5-FFC1-604F-9177-14A34B05E30C}" dt="2022-05-27T02:20:02.857" v="121" actId="1036"/>
          <ac:spMkLst>
            <pc:docMk/>
            <pc:sldMk cId="650590260" sldId="2021"/>
            <ac:spMk id="47" creationId="{91B50E80-E9D6-2B44-8C35-4B1523543E47}"/>
          </ac:spMkLst>
        </pc:spChg>
        <pc:spChg chg="mod">
          <ac:chgData name="Xiatian Wu" userId="bfa4b7d9-c7fd-478f-9bb1-80267d9f5d1d" providerId="ADAL" clId="{34ECCBB5-FFC1-604F-9177-14A34B05E30C}" dt="2022-05-27T02:17:59.182" v="69" actId="1076"/>
          <ac:spMkLst>
            <pc:docMk/>
            <pc:sldMk cId="650590260" sldId="2021"/>
            <ac:spMk id="58" creationId="{22A6585F-2B97-401C-AA88-6578CFF1D329}"/>
          </ac:spMkLst>
        </pc:spChg>
        <pc:picChg chg="mod">
          <ac:chgData name="Xiatian Wu" userId="bfa4b7d9-c7fd-478f-9bb1-80267d9f5d1d" providerId="ADAL" clId="{34ECCBB5-FFC1-604F-9177-14A34B05E30C}" dt="2022-05-27T02:17:59.182" v="69" actId="1076"/>
          <ac:picMkLst>
            <pc:docMk/>
            <pc:sldMk cId="650590260" sldId="2021"/>
            <ac:picMk id="17" creationId="{6505D286-4FA4-4E96-B080-0031844A0F31}"/>
          </ac:picMkLst>
        </pc:picChg>
        <pc:picChg chg="mod">
          <ac:chgData name="Xiatian Wu" userId="bfa4b7d9-c7fd-478f-9bb1-80267d9f5d1d" providerId="ADAL" clId="{34ECCBB5-FFC1-604F-9177-14A34B05E30C}" dt="2022-05-27T02:17:59.182" v="69" actId="1076"/>
          <ac:picMkLst>
            <pc:docMk/>
            <pc:sldMk cId="650590260" sldId="2021"/>
            <ac:picMk id="23" creationId="{2CB329D4-CB6E-444C-91E1-1650B3446108}"/>
          </ac:picMkLst>
        </pc:picChg>
        <pc:picChg chg="mod">
          <ac:chgData name="Xiatian Wu" userId="bfa4b7d9-c7fd-478f-9bb1-80267d9f5d1d" providerId="ADAL" clId="{34ECCBB5-FFC1-604F-9177-14A34B05E30C}" dt="2022-05-27T02:17:59.182" v="69" actId="1076"/>
          <ac:picMkLst>
            <pc:docMk/>
            <pc:sldMk cId="650590260" sldId="2021"/>
            <ac:picMk id="24" creationId="{E3CDDB12-F147-40A2-A144-B29148BCDBBF}"/>
          </ac:picMkLst>
        </pc:picChg>
        <pc:picChg chg="mod">
          <ac:chgData name="Xiatian Wu" userId="bfa4b7d9-c7fd-478f-9bb1-80267d9f5d1d" providerId="ADAL" clId="{34ECCBB5-FFC1-604F-9177-14A34B05E30C}" dt="2022-05-27T02:17:59.182" v="69" actId="1076"/>
          <ac:picMkLst>
            <pc:docMk/>
            <pc:sldMk cId="650590260" sldId="2021"/>
            <ac:picMk id="25" creationId="{771465D3-2273-4BE7-9F38-4304F96AEAAF}"/>
          </ac:picMkLst>
        </pc:picChg>
        <pc:picChg chg="mod">
          <ac:chgData name="Xiatian Wu" userId="bfa4b7d9-c7fd-478f-9bb1-80267d9f5d1d" providerId="ADAL" clId="{34ECCBB5-FFC1-604F-9177-14A34B05E30C}" dt="2022-05-27T02:17:59.182" v="69" actId="1076"/>
          <ac:picMkLst>
            <pc:docMk/>
            <pc:sldMk cId="650590260" sldId="2021"/>
            <ac:picMk id="26" creationId="{ACF8DDF2-6E54-4657-A5AF-01086C7A5CB7}"/>
          </ac:picMkLst>
        </pc:picChg>
        <pc:picChg chg="mod">
          <ac:chgData name="Xiatian Wu" userId="bfa4b7d9-c7fd-478f-9bb1-80267d9f5d1d" providerId="ADAL" clId="{34ECCBB5-FFC1-604F-9177-14A34B05E30C}" dt="2022-05-27T02:19:54.342" v="116" actId="1036"/>
          <ac:picMkLst>
            <pc:docMk/>
            <pc:sldMk cId="650590260" sldId="2021"/>
            <ac:picMk id="28" creationId="{691304A1-5BF9-489B-9352-52C275C08740}"/>
          </ac:picMkLst>
        </pc:picChg>
        <pc:picChg chg="mod">
          <ac:chgData name="Xiatian Wu" userId="bfa4b7d9-c7fd-478f-9bb1-80267d9f5d1d" providerId="ADAL" clId="{34ECCBB5-FFC1-604F-9177-14A34B05E30C}" dt="2022-05-27T02:19:54.342" v="116" actId="1036"/>
          <ac:picMkLst>
            <pc:docMk/>
            <pc:sldMk cId="650590260" sldId="2021"/>
            <ac:picMk id="29" creationId="{245757B2-905F-434A-B9FE-300FFD7EE080}"/>
          </ac:picMkLst>
        </pc:picChg>
        <pc:picChg chg="mod">
          <ac:chgData name="Xiatian Wu" userId="bfa4b7d9-c7fd-478f-9bb1-80267d9f5d1d" providerId="ADAL" clId="{34ECCBB5-FFC1-604F-9177-14A34B05E30C}" dt="2022-05-27T02:19:54.342" v="116" actId="1036"/>
          <ac:picMkLst>
            <pc:docMk/>
            <pc:sldMk cId="650590260" sldId="2021"/>
            <ac:picMk id="30" creationId="{2E025944-2A2D-4CE3-BC77-D13377B73B4F}"/>
          </ac:picMkLst>
        </pc:picChg>
        <pc:picChg chg="mod">
          <ac:chgData name="Xiatian Wu" userId="bfa4b7d9-c7fd-478f-9bb1-80267d9f5d1d" providerId="ADAL" clId="{34ECCBB5-FFC1-604F-9177-14A34B05E30C}" dt="2022-05-27T02:17:59.182" v="69" actId="1076"/>
          <ac:picMkLst>
            <pc:docMk/>
            <pc:sldMk cId="650590260" sldId="2021"/>
            <ac:picMk id="31" creationId="{897CF393-D0E5-4239-A2E4-67FF29612A3C}"/>
          </ac:picMkLst>
        </pc:picChg>
        <pc:picChg chg="mod">
          <ac:chgData name="Xiatian Wu" userId="bfa4b7d9-c7fd-478f-9bb1-80267d9f5d1d" providerId="ADAL" clId="{34ECCBB5-FFC1-604F-9177-14A34B05E30C}" dt="2022-05-27T02:19:54.342" v="116" actId="1036"/>
          <ac:picMkLst>
            <pc:docMk/>
            <pc:sldMk cId="650590260" sldId="2021"/>
            <ac:picMk id="33" creationId="{B98B0C49-D46A-4B6F-93E3-22CB3C3D6EEA}"/>
          </ac:picMkLst>
        </pc:picChg>
        <pc:picChg chg="mod">
          <ac:chgData name="Xiatian Wu" userId="bfa4b7d9-c7fd-478f-9bb1-80267d9f5d1d" providerId="ADAL" clId="{34ECCBB5-FFC1-604F-9177-14A34B05E30C}" dt="2022-05-27T02:19:54.342" v="116" actId="1036"/>
          <ac:picMkLst>
            <pc:docMk/>
            <pc:sldMk cId="650590260" sldId="2021"/>
            <ac:picMk id="34" creationId="{4FB26D13-8A04-4FB6-8611-7D4421E9E939}"/>
          </ac:picMkLst>
        </pc:picChg>
        <pc:picChg chg="add mod">
          <ac:chgData name="Xiatian Wu" userId="bfa4b7d9-c7fd-478f-9bb1-80267d9f5d1d" providerId="ADAL" clId="{34ECCBB5-FFC1-604F-9177-14A34B05E30C}" dt="2022-05-27T02:20:02.857" v="121" actId="1036"/>
          <ac:picMkLst>
            <pc:docMk/>
            <pc:sldMk cId="650590260" sldId="2021"/>
            <ac:picMk id="35" creationId="{975137CE-22CB-3C46-A3F5-DE25446AA4FA}"/>
          </ac:picMkLst>
        </pc:picChg>
        <pc:picChg chg="add mod">
          <ac:chgData name="Xiatian Wu" userId="bfa4b7d9-c7fd-478f-9bb1-80267d9f5d1d" providerId="ADAL" clId="{34ECCBB5-FFC1-604F-9177-14A34B05E30C}" dt="2022-05-27T02:20:02.857" v="121" actId="1036"/>
          <ac:picMkLst>
            <pc:docMk/>
            <pc:sldMk cId="650590260" sldId="2021"/>
            <ac:picMk id="36" creationId="{43A82549-2E2E-DA4B-9480-6AE71637932A}"/>
          </ac:picMkLst>
        </pc:picChg>
        <pc:picChg chg="add mod">
          <ac:chgData name="Xiatian Wu" userId="bfa4b7d9-c7fd-478f-9bb1-80267d9f5d1d" providerId="ADAL" clId="{34ECCBB5-FFC1-604F-9177-14A34B05E30C}" dt="2022-05-27T02:20:02.857" v="121" actId="1036"/>
          <ac:picMkLst>
            <pc:docMk/>
            <pc:sldMk cId="650590260" sldId="2021"/>
            <ac:picMk id="37" creationId="{FF20AABA-5D72-1647-BB22-2574ABD95A7E}"/>
          </ac:picMkLst>
        </pc:picChg>
        <pc:picChg chg="mod">
          <ac:chgData name="Xiatian Wu" userId="bfa4b7d9-c7fd-478f-9bb1-80267d9f5d1d" providerId="ADAL" clId="{34ECCBB5-FFC1-604F-9177-14A34B05E30C}" dt="2022-05-27T02:19:54.342" v="116" actId="1036"/>
          <ac:picMkLst>
            <pc:docMk/>
            <pc:sldMk cId="650590260" sldId="2021"/>
            <ac:picMk id="38" creationId="{A29748DC-0414-40D9-ACA2-B9C7FFA460E7}"/>
          </ac:picMkLst>
        </pc:picChg>
        <pc:picChg chg="mod">
          <ac:chgData name="Xiatian Wu" userId="bfa4b7d9-c7fd-478f-9bb1-80267d9f5d1d" providerId="ADAL" clId="{34ECCBB5-FFC1-604F-9177-14A34B05E30C}" dt="2022-05-27T02:19:54.342" v="116" actId="1036"/>
          <ac:picMkLst>
            <pc:docMk/>
            <pc:sldMk cId="650590260" sldId="2021"/>
            <ac:picMk id="39" creationId="{C626B8A2-257E-4371-AB30-454E600DB03F}"/>
          </ac:picMkLst>
        </pc:picChg>
        <pc:picChg chg="mod">
          <ac:chgData name="Xiatian Wu" userId="bfa4b7d9-c7fd-478f-9bb1-80267d9f5d1d" providerId="ADAL" clId="{34ECCBB5-FFC1-604F-9177-14A34B05E30C}" dt="2022-05-27T02:19:54.342" v="116" actId="1036"/>
          <ac:picMkLst>
            <pc:docMk/>
            <pc:sldMk cId="650590260" sldId="2021"/>
            <ac:picMk id="40" creationId="{48F39F89-089E-446C-BD2A-F5E989057F2F}"/>
          </ac:picMkLst>
        </pc:picChg>
        <pc:picChg chg="mod">
          <ac:chgData name="Xiatian Wu" userId="bfa4b7d9-c7fd-478f-9bb1-80267d9f5d1d" providerId="ADAL" clId="{34ECCBB5-FFC1-604F-9177-14A34B05E30C}" dt="2022-05-27T02:19:54.342" v="116" actId="1036"/>
          <ac:picMkLst>
            <pc:docMk/>
            <pc:sldMk cId="650590260" sldId="2021"/>
            <ac:picMk id="41" creationId="{5D53EB85-9EA5-4EB0-B1D3-48657586ED49}"/>
          </ac:picMkLst>
        </pc:picChg>
        <pc:picChg chg="add mod">
          <ac:chgData name="Xiatian Wu" userId="bfa4b7d9-c7fd-478f-9bb1-80267d9f5d1d" providerId="ADAL" clId="{34ECCBB5-FFC1-604F-9177-14A34B05E30C}" dt="2022-05-27T02:20:02.857" v="121" actId="1036"/>
          <ac:picMkLst>
            <pc:docMk/>
            <pc:sldMk cId="650590260" sldId="2021"/>
            <ac:picMk id="43" creationId="{C0EC8AEB-C0F8-E248-ABBD-BC9501FB1026}"/>
          </ac:picMkLst>
        </pc:picChg>
        <pc:picChg chg="mod">
          <ac:chgData name="Xiatian Wu" userId="bfa4b7d9-c7fd-478f-9bb1-80267d9f5d1d" providerId="ADAL" clId="{34ECCBB5-FFC1-604F-9177-14A34B05E30C}" dt="2022-05-27T02:17:59.182" v="69" actId="1076"/>
          <ac:picMkLst>
            <pc:docMk/>
            <pc:sldMk cId="650590260" sldId="2021"/>
            <ac:picMk id="50" creationId="{66262987-D6BF-4BA9-BE8B-D730185DF390}"/>
          </ac:picMkLst>
        </pc:picChg>
        <pc:picChg chg="mod">
          <ac:chgData name="Xiatian Wu" userId="bfa4b7d9-c7fd-478f-9bb1-80267d9f5d1d" providerId="ADAL" clId="{34ECCBB5-FFC1-604F-9177-14A34B05E30C}" dt="2022-05-27T02:17:59.182" v="69" actId="1076"/>
          <ac:picMkLst>
            <pc:docMk/>
            <pc:sldMk cId="650590260" sldId="2021"/>
            <ac:picMk id="52" creationId="{B449C72E-321D-422D-9353-94BB2E3A1B3F}"/>
          </ac:picMkLst>
        </pc:picChg>
        <pc:picChg chg="mod">
          <ac:chgData name="Xiatian Wu" userId="bfa4b7d9-c7fd-478f-9bb1-80267d9f5d1d" providerId="ADAL" clId="{34ECCBB5-FFC1-604F-9177-14A34B05E30C}" dt="2022-05-27T02:17:59.182" v="69" actId="1076"/>
          <ac:picMkLst>
            <pc:docMk/>
            <pc:sldMk cId="650590260" sldId="2021"/>
            <ac:picMk id="54" creationId="{85F8691F-2BAD-40B8-87DA-9BB99B60C462}"/>
          </ac:picMkLst>
        </pc:picChg>
        <pc:picChg chg="mod">
          <ac:chgData name="Xiatian Wu" userId="bfa4b7d9-c7fd-478f-9bb1-80267d9f5d1d" providerId="ADAL" clId="{34ECCBB5-FFC1-604F-9177-14A34B05E30C}" dt="2022-05-27T02:17:59.182" v="69" actId="1076"/>
          <ac:picMkLst>
            <pc:docMk/>
            <pc:sldMk cId="650590260" sldId="2021"/>
            <ac:picMk id="56" creationId="{7266C4B1-5551-45AD-90F8-D75992A94D5E}"/>
          </ac:picMkLst>
        </pc:picChg>
        <pc:picChg chg="mod">
          <ac:chgData name="Xiatian Wu" userId="bfa4b7d9-c7fd-478f-9bb1-80267d9f5d1d" providerId="ADAL" clId="{34ECCBB5-FFC1-604F-9177-14A34B05E30C}" dt="2022-05-27T02:17:59.182" v="69" actId="1076"/>
          <ac:picMkLst>
            <pc:docMk/>
            <pc:sldMk cId="650590260" sldId="2021"/>
            <ac:picMk id="60" creationId="{FE76DA8A-BB49-4A69-AFCA-0F13C5A99B1A}"/>
          </ac:picMkLst>
        </pc:picChg>
        <pc:picChg chg="mod">
          <ac:chgData name="Xiatian Wu" userId="bfa4b7d9-c7fd-478f-9bb1-80267d9f5d1d" providerId="ADAL" clId="{34ECCBB5-FFC1-604F-9177-14A34B05E30C}" dt="2022-05-27T02:17:59.182" v="69" actId="1076"/>
          <ac:picMkLst>
            <pc:docMk/>
            <pc:sldMk cId="650590260" sldId="2021"/>
            <ac:picMk id="62" creationId="{F6E2E808-6FE9-45E4-A5CE-8D7B1C8A3F73}"/>
          </ac:picMkLst>
        </pc:picChg>
        <pc:picChg chg="mod">
          <ac:chgData name="Xiatian Wu" userId="bfa4b7d9-c7fd-478f-9bb1-80267d9f5d1d" providerId="ADAL" clId="{34ECCBB5-FFC1-604F-9177-14A34B05E30C}" dt="2022-05-27T02:17:59.182" v="69" actId="1076"/>
          <ac:picMkLst>
            <pc:docMk/>
            <pc:sldMk cId="650590260" sldId="2021"/>
            <ac:picMk id="64" creationId="{DFE5B841-D85F-4131-9A95-8A436B4C33EC}"/>
          </ac:picMkLst>
        </pc:picChg>
        <pc:picChg chg="mod">
          <ac:chgData name="Xiatian Wu" userId="bfa4b7d9-c7fd-478f-9bb1-80267d9f5d1d" providerId="ADAL" clId="{34ECCBB5-FFC1-604F-9177-14A34B05E30C}" dt="2022-05-27T02:17:59.182" v="69" actId="1076"/>
          <ac:picMkLst>
            <pc:docMk/>
            <pc:sldMk cId="650590260" sldId="2021"/>
            <ac:picMk id="66" creationId="{EC1982D4-CF4F-4E98-BB66-BC6F2483C5DF}"/>
          </ac:picMkLst>
        </pc:picChg>
      </pc:sldChg>
      <pc:sldChg chg="modSp mod">
        <pc:chgData name="Xiatian Wu" userId="bfa4b7d9-c7fd-478f-9bb1-80267d9f5d1d" providerId="ADAL" clId="{34ECCBB5-FFC1-604F-9177-14A34B05E30C}" dt="2022-05-31T19:24:15.362" v="2880" actId="2"/>
        <pc:sldMkLst>
          <pc:docMk/>
          <pc:sldMk cId="254058354" sldId="2123"/>
        </pc:sldMkLst>
        <pc:spChg chg="mod">
          <ac:chgData name="Xiatian Wu" userId="bfa4b7d9-c7fd-478f-9bb1-80267d9f5d1d" providerId="ADAL" clId="{34ECCBB5-FFC1-604F-9177-14A34B05E30C}" dt="2022-05-31T19:24:15.362" v="2880" actId="2"/>
          <ac:spMkLst>
            <pc:docMk/>
            <pc:sldMk cId="254058354" sldId="2123"/>
            <ac:spMk id="13" creationId="{00000000-0000-0000-0000-000000000000}"/>
          </ac:spMkLst>
        </pc:spChg>
      </pc:sldChg>
      <pc:sldChg chg="del">
        <pc:chgData name="Xiatian Wu" userId="bfa4b7d9-c7fd-478f-9bb1-80267d9f5d1d" providerId="ADAL" clId="{34ECCBB5-FFC1-604F-9177-14A34B05E30C}" dt="2022-05-27T02:15:00.821" v="67" actId="2696"/>
        <pc:sldMkLst>
          <pc:docMk/>
          <pc:sldMk cId="2778834192" sldId="2149"/>
        </pc:sldMkLst>
      </pc:sldChg>
      <pc:sldChg chg="del">
        <pc:chgData name="Xiatian Wu" userId="bfa4b7d9-c7fd-478f-9bb1-80267d9f5d1d" providerId="ADAL" clId="{34ECCBB5-FFC1-604F-9177-14A34B05E30C}" dt="2022-05-27T02:15:00.821" v="67" actId="2696"/>
        <pc:sldMkLst>
          <pc:docMk/>
          <pc:sldMk cId="3204481656" sldId="2155"/>
        </pc:sldMkLst>
      </pc:sldChg>
      <pc:sldChg chg="del">
        <pc:chgData name="Xiatian Wu" userId="bfa4b7d9-c7fd-478f-9bb1-80267d9f5d1d" providerId="ADAL" clId="{34ECCBB5-FFC1-604F-9177-14A34B05E30C}" dt="2022-05-30T16:56:02.429" v="211" actId="2696"/>
        <pc:sldMkLst>
          <pc:docMk/>
          <pc:sldMk cId="3463938778" sldId="2211"/>
        </pc:sldMkLst>
      </pc:sldChg>
      <pc:sldChg chg="addSp delSp modSp new del mod modAnim">
        <pc:chgData name="Xiatian Wu" userId="bfa4b7d9-c7fd-478f-9bb1-80267d9f5d1d" providerId="ADAL" clId="{34ECCBB5-FFC1-604F-9177-14A34B05E30C}" dt="2022-05-31T19:10:00.756" v="2528" actId="2696"/>
        <pc:sldMkLst>
          <pc:docMk/>
          <pc:sldMk cId="3534274232" sldId="2212"/>
        </pc:sldMkLst>
        <pc:spChg chg="mod">
          <ac:chgData name="Xiatian Wu" userId="bfa4b7d9-c7fd-478f-9bb1-80267d9f5d1d" providerId="ADAL" clId="{34ECCBB5-FFC1-604F-9177-14A34B05E30C}" dt="2022-05-30T19:25:09.596" v="2131" actId="20577"/>
          <ac:spMkLst>
            <pc:docMk/>
            <pc:sldMk cId="3534274232" sldId="2212"/>
            <ac:spMk id="2" creationId="{F7BCB6AF-3244-FF5C-B25F-7FA6F4794CB6}"/>
          </ac:spMkLst>
        </pc:spChg>
        <pc:spChg chg="mod">
          <ac:chgData name="Xiatian Wu" userId="bfa4b7d9-c7fd-478f-9bb1-80267d9f5d1d" providerId="ADAL" clId="{34ECCBB5-FFC1-604F-9177-14A34B05E30C}" dt="2022-05-31T19:07:30.852" v="2449" actId="20577"/>
          <ac:spMkLst>
            <pc:docMk/>
            <pc:sldMk cId="3534274232" sldId="2212"/>
            <ac:spMk id="3" creationId="{E09EC4D0-2096-7BA1-53D5-0A8ACEE93914}"/>
          </ac:spMkLst>
        </pc:spChg>
        <pc:spChg chg="add del mod">
          <ac:chgData name="Xiatian Wu" userId="bfa4b7d9-c7fd-478f-9bb1-80267d9f5d1d" providerId="ADAL" clId="{34ECCBB5-FFC1-604F-9177-14A34B05E30C}" dt="2022-05-27T02:21:33.139" v="128"/>
          <ac:spMkLst>
            <pc:docMk/>
            <pc:sldMk cId="3534274232" sldId="2212"/>
            <ac:spMk id="5" creationId="{556A2D22-6538-9F44-A35D-4B955EC0BB5B}"/>
          </ac:spMkLst>
        </pc:spChg>
      </pc:sldChg>
      <pc:sldChg chg="addSp modSp new mod ord modNotesTx">
        <pc:chgData name="Xiatian Wu" userId="bfa4b7d9-c7fd-478f-9bb1-80267d9f5d1d" providerId="ADAL" clId="{34ECCBB5-FFC1-604F-9177-14A34B05E30C}" dt="2022-06-01T05:48:49.722" v="2998" actId="20577"/>
        <pc:sldMkLst>
          <pc:docMk/>
          <pc:sldMk cId="200394075" sldId="2213"/>
        </pc:sldMkLst>
        <pc:spChg chg="mod">
          <ac:chgData name="Xiatian Wu" userId="bfa4b7d9-c7fd-478f-9bb1-80267d9f5d1d" providerId="ADAL" clId="{34ECCBB5-FFC1-604F-9177-14A34B05E30C}" dt="2022-05-31T19:03:17.575" v="2434"/>
          <ac:spMkLst>
            <pc:docMk/>
            <pc:sldMk cId="200394075" sldId="2213"/>
            <ac:spMk id="2" creationId="{3FBECEB7-B148-AC64-E73D-D9F2C27D15E3}"/>
          </ac:spMkLst>
        </pc:spChg>
        <pc:spChg chg="mod">
          <ac:chgData name="Xiatian Wu" userId="bfa4b7d9-c7fd-478f-9bb1-80267d9f5d1d" providerId="ADAL" clId="{34ECCBB5-FFC1-604F-9177-14A34B05E30C}" dt="2022-05-31T19:02:14.237" v="2426" actId="20577"/>
          <ac:spMkLst>
            <pc:docMk/>
            <pc:sldMk cId="200394075" sldId="2213"/>
            <ac:spMk id="3" creationId="{A12E50A2-FA80-FFDF-2EEF-2711807C86B0}"/>
          </ac:spMkLst>
        </pc:spChg>
        <pc:spChg chg="add mod">
          <ac:chgData name="Xiatian Wu" userId="bfa4b7d9-c7fd-478f-9bb1-80267d9f5d1d" providerId="ADAL" clId="{34ECCBB5-FFC1-604F-9177-14A34B05E30C}" dt="2022-05-30T17:08:46.010" v="339" actId="1076"/>
          <ac:spMkLst>
            <pc:docMk/>
            <pc:sldMk cId="200394075" sldId="2213"/>
            <ac:spMk id="6" creationId="{C9FC83A4-EB9E-50B8-0B33-F59A6A6C59E5}"/>
          </ac:spMkLst>
        </pc:spChg>
        <pc:graphicFrameChg chg="add mod">
          <ac:chgData name="Xiatian Wu" userId="bfa4b7d9-c7fd-478f-9bb1-80267d9f5d1d" providerId="ADAL" clId="{34ECCBB5-FFC1-604F-9177-14A34B05E30C}" dt="2022-05-31T19:02:37.766" v="2430" actId="20577"/>
          <ac:graphicFrameMkLst>
            <pc:docMk/>
            <pc:sldMk cId="200394075" sldId="2213"/>
            <ac:graphicFrameMk id="5" creationId="{F86AA234-E44F-19C8-EC6B-B46EBB7A235C}"/>
          </ac:graphicFrameMkLst>
        </pc:graphicFrameChg>
      </pc:sldChg>
      <pc:sldChg chg="addSp delSp modSp add mod modNotesTx">
        <pc:chgData name="Xiatian Wu" userId="bfa4b7d9-c7fd-478f-9bb1-80267d9f5d1d" providerId="ADAL" clId="{34ECCBB5-FFC1-604F-9177-14A34B05E30C}" dt="2022-06-01T14:51:22.983" v="6371" actId="20577"/>
        <pc:sldMkLst>
          <pc:docMk/>
          <pc:sldMk cId="705843942" sldId="2214"/>
        </pc:sldMkLst>
        <pc:spChg chg="mod">
          <ac:chgData name="Xiatian Wu" userId="bfa4b7d9-c7fd-478f-9bb1-80267d9f5d1d" providerId="ADAL" clId="{34ECCBB5-FFC1-604F-9177-14A34B05E30C}" dt="2022-05-30T19:35:38.677" v="2374" actId="403"/>
          <ac:spMkLst>
            <pc:docMk/>
            <pc:sldMk cId="705843942" sldId="2214"/>
            <ac:spMk id="2" creationId="{C3B4EC9E-A0A1-4097-B5FE-3B434C51E9A5}"/>
          </ac:spMkLst>
        </pc:spChg>
        <pc:spChg chg="mod">
          <ac:chgData name="Xiatian Wu" userId="bfa4b7d9-c7fd-478f-9bb1-80267d9f5d1d" providerId="ADAL" clId="{34ECCBB5-FFC1-604F-9177-14A34B05E30C}" dt="2022-05-30T18:00:49.717" v="578" actId="20577"/>
          <ac:spMkLst>
            <pc:docMk/>
            <pc:sldMk cId="705843942" sldId="2214"/>
            <ac:spMk id="6" creationId="{1F0CAE58-066B-4253-BAAD-0F4615EDD0CE}"/>
          </ac:spMkLst>
        </pc:spChg>
        <pc:spChg chg="add mod">
          <ac:chgData name="Xiatian Wu" userId="bfa4b7d9-c7fd-478f-9bb1-80267d9f5d1d" providerId="ADAL" clId="{34ECCBB5-FFC1-604F-9177-14A34B05E30C}" dt="2022-05-30T18:01:06.728" v="584" actId="20577"/>
          <ac:spMkLst>
            <pc:docMk/>
            <pc:sldMk cId="705843942" sldId="2214"/>
            <ac:spMk id="15" creationId="{D1FAD637-4479-DB0C-607C-45C9E2704A40}"/>
          </ac:spMkLst>
        </pc:spChg>
        <pc:graphicFrameChg chg="add del mod">
          <ac:chgData name="Xiatian Wu" userId="bfa4b7d9-c7fd-478f-9bb1-80267d9f5d1d" providerId="ADAL" clId="{34ECCBB5-FFC1-604F-9177-14A34B05E30C}" dt="2022-05-30T18:00:20.878" v="553" actId="478"/>
          <ac:graphicFrameMkLst>
            <pc:docMk/>
            <pc:sldMk cId="705843942" sldId="2214"/>
            <ac:graphicFrameMk id="3" creationId="{D9C838AD-EB11-5DEE-F880-DCB4A6D5CA08}"/>
          </ac:graphicFrameMkLst>
        </pc:graphicFrameChg>
        <pc:graphicFrameChg chg="add mod">
          <ac:chgData name="Xiatian Wu" userId="bfa4b7d9-c7fd-478f-9bb1-80267d9f5d1d" providerId="ADAL" clId="{34ECCBB5-FFC1-604F-9177-14A34B05E30C}" dt="2022-05-31T19:24:10.559" v="2877" actId="2"/>
          <ac:graphicFrameMkLst>
            <pc:docMk/>
            <pc:sldMk cId="705843942" sldId="2214"/>
            <ac:graphicFrameMk id="14" creationId="{71F81CA9-B3A7-BED0-6897-B506C448D54B}"/>
          </ac:graphicFrameMkLst>
        </pc:graphicFrameChg>
        <pc:graphicFrameChg chg="add mod">
          <ac:chgData name="Xiatian Wu" userId="bfa4b7d9-c7fd-478f-9bb1-80267d9f5d1d" providerId="ADAL" clId="{34ECCBB5-FFC1-604F-9177-14A34B05E30C}" dt="2022-05-30T18:08:20.457" v="808" actId="20577"/>
          <ac:graphicFrameMkLst>
            <pc:docMk/>
            <pc:sldMk cId="705843942" sldId="2214"/>
            <ac:graphicFrameMk id="16" creationId="{A738B3C1-776F-33FC-AB33-224F720B125E}"/>
          </ac:graphicFrameMkLst>
        </pc:graphicFrameChg>
        <pc:picChg chg="del">
          <ac:chgData name="Xiatian Wu" userId="bfa4b7d9-c7fd-478f-9bb1-80267d9f5d1d" providerId="ADAL" clId="{34ECCBB5-FFC1-604F-9177-14A34B05E30C}" dt="2022-05-30T17:54:40.317" v="479" actId="478"/>
          <ac:picMkLst>
            <pc:docMk/>
            <pc:sldMk cId="705843942" sldId="2214"/>
            <ac:picMk id="5" creationId="{6E50C88E-6C96-4D18-96AC-98B2301B7D67}"/>
          </ac:picMkLst>
        </pc:picChg>
        <pc:cxnChg chg="add mod">
          <ac:chgData name="Xiatian Wu" userId="bfa4b7d9-c7fd-478f-9bb1-80267d9f5d1d" providerId="ADAL" clId="{34ECCBB5-FFC1-604F-9177-14A34B05E30C}" dt="2022-05-31T19:04:57.225" v="2440" actId="692"/>
          <ac:cxnSpMkLst>
            <pc:docMk/>
            <pc:sldMk cId="705843942" sldId="2214"/>
            <ac:cxnSpMk id="8" creationId="{E669942C-913F-8553-784D-D5C37076FA55}"/>
          </ac:cxnSpMkLst>
        </pc:cxnChg>
        <pc:cxnChg chg="add del">
          <ac:chgData name="Xiatian Wu" userId="bfa4b7d9-c7fd-478f-9bb1-80267d9f5d1d" providerId="ADAL" clId="{34ECCBB5-FFC1-604F-9177-14A34B05E30C}" dt="2022-05-30T17:59:33.135" v="544" actId="478"/>
          <ac:cxnSpMkLst>
            <pc:docMk/>
            <pc:sldMk cId="705843942" sldId="2214"/>
            <ac:cxnSpMk id="10" creationId="{CEF4F057-77E2-4A26-B760-D1CEC18EE112}"/>
          </ac:cxnSpMkLst>
        </pc:cxnChg>
        <pc:cxnChg chg="add del mod">
          <ac:chgData name="Xiatian Wu" userId="bfa4b7d9-c7fd-478f-9bb1-80267d9f5d1d" providerId="ADAL" clId="{34ECCBB5-FFC1-604F-9177-14A34B05E30C}" dt="2022-05-30T17:59:51.899" v="547" actId="478"/>
          <ac:cxnSpMkLst>
            <pc:docMk/>
            <pc:sldMk cId="705843942" sldId="2214"/>
            <ac:cxnSpMk id="12" creationId="{8215F1D8-70FA-59BC-0251-46A4BA3B8E9D}"/>
          </ac:cxnSpMkLst>
        </pc:cxnChg>
        <pc:cxnChg chg="add mod">
          <ac:chgData name="Xiatian Wu" userId="bfa4b7d9-c7fd-478f-9bb1-80267d9f5d1d" providerId="ADAL" clId="{34ECCBB5-FFC1-604F-9177-14A34B05E30C}" dt="2022-05-31T19:04:35.392" v="2438" actId="692"/>
          <ac:cxnSpMkLst>
            <pc:docMk/>
            <pc:sldMk cId="705843942" sldId="2214"/>
            <ac:cxnSpMk id="17" creationId="{F14C8C5E-9A80-B06F-1C4E-475AD7AA2C97}"/>
          </ac:cxnSpMkLst>
        </pc:cxnChg>
      </pc:sldChg>
      <pc:sldChg chg="add del">
        <pc:chgData name="Xiatian Wu" userId="bfa4b7d9-c7fd-478f-9bb1-80267d9f5d1d" providerId="ADAL" clId="{34ECCBB5-FFC1-604F-9177-14A34B05E30C}" dt="2022-05-30T18:06:20.981" v="719" actId="2890"/>
        <pc:sldMkLst>
          <pc:docMk/>
          <pc:sldMk cId="2617945955" sldId="2215"/>
        </pc:sldMkLst>
      </pc:sldChg>
      <pc:sldChg chg="modSp new mod modAnim modNotesTx">
        <pc:chgData name="Xiatian Wu" userId="bfa4b7d9-c7fd-478f-9bb1-80267d9f5d1d" providerId="ADAL" clId="{34ECCBB5-FFC1-604F-9177-14A34B05E30C}" dt="2022-06-01T06:33:46.831" v="4356" actId="313"/>
        <pc:sldMkLst>
          <pc:docMk/>
          <pc:sldMk cId="4040700612" sldId="2215"/>
        </pc:sldMkLst>
        <pc:spChg chg="mod">
          <ac:chgData name="Xiatian Wu" userId="bfa4b7d9-c7fd-478f-9bb1-80267d9f5d1d" providerId="ADAL" clId="{34ECCBB5-FFC1-604F-9177-14A34B05E30C}" dt="2022-05-30T19:25:04.187" v="2127" actId="20577"/>
          <ac:spMkLst>
            <pc:docMk/>
            <pc:sldMk cId="4040700612" sldId="2215"/>
            <ac:spMk id="2" creationId="{8D293621-062F-2D7C-4148-5F9EFD21A014}"/>
          </ac:spMkLst>
        </pc:spChg>
        <pc:spChg chg="mod">
          <ac:chgData name="Xiatian Wu" userId="bfa4b7d9-c7fd-478f-9bb1-80267d9f5d1d" providerId="ADAL" clId="{34ECCBB5-FFC1-604F-9177-14A34B05E30C}" dt="2022-06-01T06:33:46.831" v="4356" actId="313"/>
          <ac:spMkLst>
            <pc:docMk/>
            <pc:sldMk cId="4040700612" sldId="2215"/>
            <ac:spMk id="3" creationId="{4997E073-C80F-C87C-B6EE-66610EAA64FD}"/>
          </ac:spMkLst>
        </pc:spChg>
      </pc:sldChg>
      <pc:sldChg chg="addSp delSp modSp new mod modAnim modNotesTx">
        <pc:chgData name="Xiatian Wu" userId="bfa4b7d9-c7fd-478f-9bb1-80267d9f5d1d" providerId="ADAL" clId="{34ECCBB5-FFC1-604F-9177-14A34B05E30C}" dt="2022-06-01T07:06:01.113" v="6181" actId="20577"/>
        <pc:sldMkLst>
          <pc:docMk/>
          <pc:sldMk cId="3293888142" sldId="2216"/>
        </pc:sldMkLst>
        <pc:spChg chg="mod">
          <ac:chgData name="Xiatian Wu" userId="bfa4b7d9-c7fd-478f-9bb1-80267d9f5d1d" providerId="ADAL" clId="{34ECCBB5-FFC1-604F-9177-14A34B05E30C}" dt="2022-05-30T19:24:46.079" v="2115" actId="20577"/>
          <ac:spMkLst>
            <pc:docMk/>
            <pc:sldMk cId="3293888142" sldId="2216"/>
            <ac:spMk id="2" creationId="{8B234717-8578-E678-09A1-4446E42FC88B}"/>
          </ac:spMkLst>
        </pc:spChg>
        <pc:spChg chg="del">
          <ac:chgData name="Xiatian Wu" userId="bfa4b7d9-c7fd-478f-9bb1-80267d9f5d1d" providerId="ADAL" clId="{34ECCBB5-FFC1-604F-9177-14A34B05E30C}" dt="2022-05-30T18:37:05.688" v="1337" actId="478"/>
          <ac:spMkLst>
            <pc:docMk/>
            <pc:sldMk cId="3293888142" sldId="2216"/>
            <ac:spMk id="3" creationId="{CFE5A7D0-DD0A-339D-5C88-E12D236A4B2F}"/>
          </ac:spMkLst>
        </pc:spChg>
        <pc:graphicFrameChg chg="add del mod modGraphic">
          <ac:chgData name="Xiatian Wu" userId="bfa4b7d9-c7fd-478f-9bb1-80267d9f5d1d" providerId="ADAL" clId="{34ECCBB5-FFC1-604F-9177-14A34B05E30C}" dt="2022-05-31T19:21:02.367" v="2832" actId="12"/>
          <ac:graphicFrameMkLst>
            <pc:docMk/>
            <pc:sldMk cId="3293888142" sldId="2216"/>
            <ac:graphicFrameMk id="5" creationId="{16E570B7-2047-14EC-FB37-0478C431322D}"/>
          </ac:graphicFrameMkLst>
        </pc:graphicFrameChg>
      </pc:sldChg>
      <pc:sldChg chg="modSp new mod modNotesTx">
        <pc:chgData name="Xiatian Wu" userId="bfa4b7d9-c7fd-478f-9bb1-80267d9f5d1d" providerId="ADAL" clId="{34ECCBB5-FFC1-604F-9177-14A34B05E30C}" dt="2022-06-01T15:24:25.706" v="6925" actId="20577"/>
        <pc:sldMkLst>
          <pc:docMk/>
          <pc:sldMk cId="873871551" sldId="2217"/>
        </pc:sldMkLst>
        <pc:spChg chg="mod">
          <ac:chgData name="Xiatian Wu" userId="bfa4b7d9-c7fd-478f-9bb1-80267d9f5d1d" providerId="ADAL" clId="{34ECCBB5-FFC1-604F-9177-14A34B05E30C}" dt="2022-05-31T19:23:12.233" v="2866" actId="20577"/>
          <ac:spMkLst>
            <pc:docMk/>
            <pc:sldMk cId="873871551" sldId="2217"/>
            <ac:spMk id="2" creationId="{E801D7A0-0D7D-C550-0D6C-EC86F6A90D6B}"/>
          </ac:spMkLst>
        </pc:spChg>
        <pc:spChg chg="mod">
          <ac:chgData name="Xiatian Wu" userId="bfa4b7d9-c7fd-478f-9bb1-80267d9f5d1d" providerId="ADAL" clId="{34ECCBB5-FFC1-604F-9177-14A34B05E30C}" dt="2022-06-01T15:24:25.706" v="6925" actId="20577"/>
          <ac:spMkLst>
            <pc:docMk/>
            <pc:sldMk cId="873871551" sldId="2217"/>
            <ac:spMk id="3" creationId="{E1A3DE05-E7AA-5B09-D21A-5D1932FCBA20}"/>
          </ac:spMkLst>
        </pc:spChg>
      </pc:sldChg>
      <pc:sldChg chg="addSp delSp modSp new del mod">
        <pc:chgData name="Xiatian Wu" userId="bfa4b7d9-c7fd-478f-9bb1-80267d9f5d1d" providerId="ADAL" clId="{34ECCBB5-FFC1-604F-9177-14A34B05E30C}" dt="2022-05-30T19:06:33.477" v="1717" actId="680"/>
        <pc:sldMkLst>
          <pc:docMk/>
          <pc:sldMk cId="1692470772" sldId="2217"/>
        </pc:sldMkLst>
        <pc:spChg chg="add del">
          <ac:chgData name="Xiatian Wu" userId="bfa4b7d9-c7fd-478f-9bb1-80267d9f5d1d" providerId="ADAL" clId="{34ECCBB5-FFC1-604F-9177-14A34B05E30C}" dt="2022-05-30T19:06:32.798" v="1716" actId="3680"/>
          <ac:spMkLst>
            <pc:docMk/>
            <pc:sldMk cId="1692470772" sldId="2217"/>
            <ac:spMk id="3" creationId="{27EA7AA7-2AB8-D396-5E20-C89C08588FD1}"/>
          </ac:spMkLst>
        </pc:spChg>
        <pc:graphicFrameChg chg="add del mod ord modGraphic">
          <ac:chgData name="Xiatian Wu" userId="bfa4b7d9-c7fd-478f-9bb1-80267d9f5d1d" providerId="ADAL" clId="{34ECCBB5-FFC1-604F-9177-14A34B05E30C}" dt="2022-05-30T19:06:32.798" v="1716" actId="3680"/>
          <ac:graphicFrameMkLst>
            <pc:docMk/>
            <pc:sldMk cId="1692470772" sldId="2217"/>
            <ac:graphicFrameMk id="5" creationId="{40D95D85-A2F4-012C-BF9D-BA4A593EFD82}"/>
          </ac:graphicFrameMkLst>
        </pc:graphicFrameChg>
      </pc:sldChg>
      <pc:sldChg chg="addSp modSp add mod">
        <pc:chgData name="Xiatian Wu" userId="bfa4b7d9-c7fd-478f-9bb1-80267d9f5d1d" providerId="ADAL" clId="{34ECCBB5-FFC1-604F-9177-14A34B05E30C}" dt="2022-05-31T19:23:17.366" v="2870" actId="20577"/>
        <pc:sldMkLst>
          <pc:docMk/>
          <pc:sldMk cId="3088617883" sldId="2218"/>
        </pc:sldMkLst>
        <pc:spChg chg="mod">
          <ac:chgData name="Xiatian Wu" userId="bfa4b7d9-c7fd-478f-9bb1-80267d9f5d1d" providerId="ADAL" clId="{34ECCBB5-FFC1-604F-9177-14A34B05E30C}" dt="2022-05-31T19:23:17.366" v="2870" actId="20577"/>
          <ac:spMkLst>
            <pc:docMk/>
            <pc:sldMk cId="3088617883" sldId="2218"/>
            <ac:spMk id="2" creationId="{E801D7A0-0D7D-C550-0D6C-EC86F6A90D6B}"/>
          </ac:spMkLst>
        </pc:spChg>
        <pc:spChg chg="mod">
          <ac:chgData name="Xiatian Wu" userId="bfa4b7d9-c7fd-478f-9bb1-80267d9f5d1d" providerId="ADAL" clId="{34ECCBB5-FFC1-604F-9177-14A34B05E30C}" dt="2022-05-30T19:28:12.375" v="2251" actId="14100"/>
          <ac:spMkLst>
            <pc:docMk/>
            <pc:sldMk cId="3088617883" sldId="2218"/>
            <ac:spMk id="3" creationId="{E1A3DE05-E7AA-5B09-D21A-5D1932FCBA20}"/>
          </ac:spMkLst>
        </pc:spChg>
        <pc:picChg chg="add mod">
          <ac:chgData name="Xiatian Wu" userId="bfa4b7d9-c7fd-478f-9bb1-80267d9f5d1d" providerId="ADAL" clId="{34ECCBB5-FFC1-604F-9177-14A34B05E30C}" dt="2022-05-30T19:28:20.092" v="2253" actId="1076"/>
          <ac:picMkLst>
            <pc:docMk/>
            <pc:sldMk cId="3088617883" sldId="2218"/>
            <ac:picMk id="5" creationId="{F48C7B76-0741-F240-962E-5D9DC78ECE93}"/>
          </ac:picMkLst>
        </pc:picChg>
      </pc:sldChg>
      <pc:sldChg chg="modSp add mod modAnim modNotesTx">
        <pc:chgData name="Xiatian Wu" userId="bfa4b7d9-c7fd-478f-9bb1-80267d9f5d1d" providerId="ADAL" clId="{34ECCBB5-FFC1-604F-9177-14A34B05E30C}" dt="2022-06-01T15:08:11.460" v="6752" actId="20577"/>
        <pc:sldMkLst>
          <pc:docMk/>
          <pc:sldMk cId="1850661683" sldId="2219"/>
        </pc:sldMkLst>
        <pc:spChg chg="mod">
          <ac:chgData name="Xiatian Wu" userId="bfa4b7d9-c7fd-478f-9bb1-80267d9f5d1d" providerId="ADAL" clId="{34ECCBB5-FFC1-604F-9177-14A34B05E30C}" dt="2022-06-01T06:28:54.584" v="4278" actId="20577"/>
          <ac:spMkLst>
            <pc:docMk/>
            <pc:sldMk cId="1850661683" sldId="2219"/>
            <ac:spMk id="2" creationId="{F7BCB6AF-3244-FF5C-B25F-7FA6F4794CB6}"/>
          </ac:spMkLst>
        </pc:spChg>
        <pc:spChg chg="mod">
          <ac:chgData name="Xiatian Wu" userId="bfa4b7d9-c7fd-478f-9bb1-80267d9f5d1d" providerId="ADAL" clId="{34ECCBB5-FFC1-604F-9177-14A34B05E30C}" dt="2022-06-01T07:11:49.154" v="6281" actId="20577"/>
          <ac:spMkLst>
            <pc:docMk/>
            <pc:sldMk cId="1850661683" sldId="2219"/>
            <ac:spMk id="3" creationId="{E09EC4D0-2096-7BA1-53D5-0A8ACEE93914}"/>
          </ac:spMkLst>
        </pc:spChg>
      </pc:sldChg>
      <pc:sldChg chg="modSp add mod modAnim modNotesTx">
        <pc:chgData name="Xiatian Wu" userId="bfa4b7d9-c7fd-478f-9bb1-80267d9f5d1d" providerId="ADAL" clId="{34ECCBB5-FFC1-604F-9177-14A34B05E30C}" dt="2022-06-01T15:11:00.153" v="6924" actId="20577"/>
        <pc:sldMkLst>
          <pc:docMk/>
          <pc:sldMk cId="1306783973" sldId="2220"/>
        </pc:sldMkLst>
        <pc:spChg chg="mod">
          <ac:chgData name="Xiatian Wu" userId="bfa4b7d9-c7fd-478f-9bb1-80267d9f5d1d" providerId="ADAL" clId="{34ECCBB5-FFC1-604F-9177-14A34B05E30C}" dt="2022-06-01T15:03:10.053" v="6372" actId="20577"/>
          <ac:spMkLst>
            <pc:docMk/>
            <pc:sldMk cId="1306783973" sldId="2220"/>
            <ac:spMk id="2" creationId="{F7BCB6AF-3244-FF5C-B25F-7FA6F4794CB6}"/>
          </ac:spMkLst>
        </pc:spChg>
        <pc:spChg chg="mod">
          <ac:chgData name="Xiatian Wu" userId="bfa4b7d9-c7fd-478f-9bb1-80267d9f5d1d" providerId="ADAL" clId="{34ECCBB5-FFC1-604F-9177-14A34B05E30C}" dt="2022-06-01T06:48:18.862" v="4843" actId="20577"/>
          <ac:spMkLst>
            <pc:docMk/>
            <pc:sldMk cId="1306783973" sldId="2220"/>
            <ac:spMk id="3" creationId="{E09EC4D0-2096-7BA1-53D5-0A8ACEE93914}"/>
          </ac:spMkLst>
        </pc:spChg>
      </pc:sldChg>
      <pc:sldChg chg="del">
        <pc:chgData name="Xiatian Wu" userId="bfa4b7d9-c7fd-478f-9bb1-80267d9f5d1d" providerId="ADAL" clId="{34ECCBB5-FFC1-604F-9177-14A34B05E30C}" dt="2022-05-27T02:15:11.295" v="68" actId="2696"/>
        <pc:sldMkLst>
          <pc:docMk/>
          <pc:sldMk cId="4190968335" sldId="2225"/>
        </pc:sldMkLst>
      </pc:sldChg>
      <pc:sldChg chg="del">
        <pc:chgData name="Xiatian Wu" userId="bfa4b7d9-c7fd-478f-9bb1-80267d9f5d1d" providerId="ADAL" clId="{34ECCBB5-FFC1-604F-9177-14A34B05E30C}" dt="2022-05-27T02:15:11.295" v="68" actId="2696"/>
        <pc:sldMkLst>
          <pc:docMk/>
          <pc:sldMk cId="1140335377" sldId="2227"/>
        </pc:sldMkLst>
      </pc:sldChg>
      <pc:sldChg chg="del">
        <pc:chgData name="Xiatian Wu" userId="bfa4b7d9-c7fd-478f-9bb1-80267d9f5d1d" providerId="ADAL" clId="{34ECCBB5-FFC1-604F-9177-14A34B05E30C}" dt="2022-05-27T02:15:00.821" v="67" actId="2696"/>
        <pc:sldMkLst>
          <pc:docMk/>
          <pc:sldMk cId="499077832" sldId="2228"/>
        </pc:sldMkLst>
      </pc:sldChg>
      <pc:sldChg chg="del">
        <pc:chgData name="Xiatian Wu" userId="bfa4b7d9-c7fd-478f-9bb1-80267d9f5d1d" providerId="ADAL" clId="{34ECCBB5-FFC1-604F-9177-14A34B05E30C}" dt="2022-05-27T02:15:00.821" v="67" actId="2696"/>
        <pc:sldMkLst>
          <pc:docMk/>
          <pc:sldMk cId="3818430021" sldId="2230"/>
        </pc:sldMkLst>
      </pc:sldChg>
      <pc:sldChg chg="del">
        <pc:chgData name="Xiatian Wu" userId="bfa4b7d9-c7fd-478f-9bb1-80267d9f5d1d" providerId="ADAL" clId="{34ECCBB5-FFC1-604F-9177-14A34B05E30C}" dt="2022-05-27T02:15:00.821" v="67" actId="2696"/>
        <pc:sldMkLst>
          <pc:docMk/>
          <pc:sldMk cId="3958445379" sldId="2231"/>
        </pc:sldMkLst>
      </pc:sldChg>
      <pc:sldChg chg="del">
        <pc:chgData name="Xiatian Wu" userId="bfa4b7d9-c7fd-478f-9bb1-80267d9f5d1d" providerId="ADAL" clId="{34ECCBB5-FFC1-604F-9177-14A34B05E30C}" dt="2022-05-27T02:15:00.821" v="67" actId="2696"/>
        <pc:sldMkLst>
          <pc:docMk/>
          <pc:sldMk cId="856392029" sldId="2232"/>
        </pc:sldMkLst>
      </pc:sldChg>
      <pc:sldChg chg="del">
        <pc:chgData name="Xiatian Wu" userId="bfa4b7d9-c7fd-478f-9bb1-80267d9f5d1d" providerId="ADAL" clId="{34ECCBB5-FFC1-604F-9177-14A34B05E30C}" dt="2022-05-27T02:15:00.821" v="67" actId="2696"/>
        <pc:sldMkLst>
          <pc:docMk/>
          <pc:sldMk cId="1163042802" sldId="223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ltLang="zh-CN" dirty="0"/>
              <a:t>#</a:t>
            </a:r>
            <a:r>
              <a:rPr lang="zh-CN" altLang="en-US"/>
              <a:t> </a:t>
            </a:r>
            <a:r>
              <a:rPr lang="en-US" altLang="zh-CN" dirty="0"/>
              <a:t>grams</a:t>
            </a:r>
            <a:r>
              <a:rPr lang="zh-CN" altLang="en-US" baseline="0"/>
              <a:t> </a:t>
            </a:r>
            <a:r>
              <a:rPr lang="en-US" altLang="zh-CN" baseline="0" dirty="0"/>
              <a:t>of</a:t>
            </a:r>
            <a:r>
              <a:rPr lang="zh-CN" altLang="en-US" baseline="0"/>
              <a:t> </a:t>
            </a:r>
            <a:r>
              <a:rPr lang="en-US" dirty="0"/>
              <a:t>CO</a:t>
            </a:r>
            <a:r>
              <a:rPr lang="en-US" baseline="-25000" dirty="0"/>
              <a:t>2</a:t>
            </a:r>
            <a:r>
              <a:rPr lang="en-US" dirty="0"/>
              <a:t> per passenger-mile traveled</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CO2-eq per passenger-mile traveled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TNC vehicle fleet</c:v>
                </c:pt>
                <c:pt idx="1">
                  <c:v>CA statewide vehicle fleet</c:v>
                </c:pt>
              </c:strCache>
            </c:strRef>
          </c:cat>
          <c:val>
            <c:numRef>
              <c:f>Sheet1!$B$3:$B$4</c:f>
              <c:numCache>
                <c:formatCode>General</c:formatCode>
                <c:ptCount val="2"/>
                <c:pt idx="0">
                  <c:v>301</c:v>
                </c:pt>
                <c:pt idx="1">
                  <c:v>203</c:v>
                </c:pt>
              </c:numCache>
            </c:numRef>
          </c:val>
          <c:extLst>
            <c:ext xmlns:c16="http://schemas.microsoft.com/office/drawing/2014/chart" uri="{C3380CC4-5D6E-409C-BE32-E72D297353CC}">
              <c16:uniqueId val="{00000000-963C-F440-935E-681012A0DEC1}"/>
            </c:ext>
          </c:extLst>
        </c:ser>
        <c:dLbls>
          <c:showLegendKey val="0"/>
          <c:showVal val="0"/>
          <c:showCatName val="0"/>
          <c:showSerName val="0"/>
          <c:showPercent val="0"/>
          <c:showBubbleSize val="0"/>
        </c:dLbls>
        <c:gapWidth val="219"/>
        <c:overlap val="-27"/>
        <c:axId val="1031980160"/>
        <c:axId val="746344912"/>
      </c:barChart>
      <c:catAx>
        <c:axId val="10319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46344912"/>
        <c:crosses val="autoZero"/>
        <c:auto val="1"/>
        <c:lblAlgn val="ctr"/>
        <c:lblOffset val="100"/>
        <c:noMultiLvlLbl val="0"/>
      </c:catAx>
      <c:valAx>
        <c:axId val="74634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319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dirty="0"/>
              <a:t>Proportion</a:t>
            </a:r>
            <a:r>
              <a:rPr lang="en-US" baseline="0" dirty="0"/>
              <a:t> of </a:t>
            </a:r>
            <a:r>
              <a:rPr lang="en-US" dirty="0"/>
              <a:t>eVMT by zero-emission vehicles (ZEVs)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2030</c:v>
                </c:pt>
              </c:numCache>
            </c:numRef>
          </c:cat>
          <c:val>
            <c:numRef>
              <c:f>Sheet1!$B$2:$B$3</c:f>
              <c:numCache>
                <c:formatCode>0%</c:formatCode>
                <c:ptCount val="2"/>
                <c:pt idx="0">
                  <c:v>0.02</c:v>
                </c:pt>
                <c:pt idx="1">
                  <c:v>0.9</c:v>
                </c:pt>
              </c:numCache>
            </c:numRef>
          </c:val>
          <c:extLst>
            <c:ext xmlns:c16="http://schemas.microsoft.com/office/drawing/2014/chart" uri="{C3380CC4-5D6E-409C-BE32-E72D297353CC}">
              <c16:uniqueId val="{00000000-55EC-3A48-A0D9-EB9124253ED9}"/>
            </c:ext>
          </c:extLst>
        </c:ser>
        <c:dLbls>
          <c:showLegendKey val="0"/>
          <c:showVal val="0"/>
          <c:showCatName val="0"/>
          <c:showSerName val="0"/>
          <c:showPercent val="0"/>
          <c:showBubbleSize val="0"/>
        </c:dLbls>
        <c:gapWidth val="219"/>
        <c:overlap val="-27"/>
        <c:axId val="908518879"/>
        <c:axId val="908606815"/>
      </c:barChart>
      <c:catAx>
        <c:axId val="90851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08606815"/>
        <c:crosses val="autoZero"/>
        <c:auto val="1"/>
        <c:lblAlgn val="ctr"/>
        <c:lblOffset val="100"/>
        <c:noMultiLvlLbl val="0"/>
      </c:catAx>
      <c:valAx>
        <c:axId val="908606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08518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dirty="0"/>
              <a:t>GHG emission CO</a:t>
            </a:r>
            <a:r>
              <a:rPr lang="en-US" baseline="-25000" dirty="0"/>
              <a:t>2</a:t>
            </a:r>
            <a:r>
              <a:rPr lang="en-US" dirty="0"/>
              <a:t>-eq/PMT</a:t>
            </a:r>
          </a:p>
          <a:p>
            <a:pPr>
              <a:defRPr sz="2880"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CC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2030</c:v>
                </c:pt>
              </c:numCache>
            </c:numRef>
          </c:cat>
          <c:val>
            <c:numRef>
              <c:f>Sheet1!$B$2:$B$3</c:f>
              <c:numCache>
                <c:formatCode>General</c:formatCode>
                <c:ptCount val="2"/>
                <c:pt idx="0">
                  <c:v>252</c:v>
                </c:pt>
                <c:pt idx="1">
                  <c:v>0</c:v>
                </c:pt>
              </c:numCache>
            </c:numRef>
          </c:val>
          <c:extLst>
            <c:ext xmlns:c16="http://schemas.microsoft.com/office/drawing/2014/chart" uri="{C3380CC4-5D6E-409C-BE32-E72D297353CC}">
              <c16:uniqueId val="{00000000-4BB6-994A-80B6-21B48280A798}"/>
            </c:ext>
          </c:extLst>
        </c:ser>
        <c:dLbls>
          <c:showLegendKey val="0"/>
          <c:showVal val="0"/>
          <c:showCatName val="0"/>
          <c:showSerName val="0"/>
          <c:showPercent val="0"/>
          <c:showBubbleSize val="0"/>
        </c:dLbls>
        <c:gapWidth val="219"/>
        <c:overlap val="-27"/>
        <c:axId val="947267871"/>
        <c:axId val="947269519"/>
      </c:barChart>
      <c:catAx>
        <c:axId val="94726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47269519"/>
        <c:crosses val="autoZero"/>
        <c:auto val="1"/>
        <c:lblAlgn val="ctr"/>
        <c:lblOffset val="100"/>
        <c:noMultiLvlLbl val="0"/>
      </c:catAx>
      <c:valAx>
        <c:axId val="947269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47267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031" tIns="49016" rIns="98031" bIns="49016" rtlCol="0"/>
          <a:lstStyle>
            <a:lvl1pPr algn="l">
              <a:defRPr sz="1200"/>
            </a:lvl1pPr>
          </a:lstStyle>
          <a:p>
            <a:endParaRPr lang="en-US" dirty="0"/>
          </a:p>
        </p:txBody>
      </p:sp>
      <p:sp>
        <p:nvSpPr>
          <p:cNvPr id="3" name="Date Placeholder 2"/>
          <p:cNvSpPr>
            <a:spLocks noGrp="1"/>
          </p:cNvSpPr>
          <p:nvPr>
            <p:ph type="dt" sz="quarter" idx="1"/>
          </p:nvPr>
        </p:nvSpPr>
        <p:spPr>
          <a:xfrm>
            <a:off x="4143586" y="0"/>
            <a:ext cx="3169920" cy="480060"/>
          </a:xfrm>
          <a:prstGeom prst="rect">
            <a:avLst/>
          </a:prstGeom>
        </p:spPr>
        <p:txBody>
          <a:bodyPr vert="horz" lIns="98031" tIns="49016" rIns="98031" bIns="49016" rtlCol="0"/>
          <a:lstStyle>
            <a:lvl1pPr algn="r">
              <a:defRPr sz="1200"/>
            </a:lvl1pPr>
          </a:lstStyle>
          <a:p>
            <a:fld id="{B55AA0B7-1652-48F1-8338-2A5964DEAEAF}" type="datetimeFigureOut">
              <a:rPr lang="en-US" smtClean="0"/>
              <a:pPr/>
              <a:t>6/1/22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8031" tIns="49016" rIns="98031" bIns="490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6" y="9119474"/>
            <a:ext cx="3169920" cy="480060"/>
          </a:xfrm>
          <a:prstGeom prst="rect">
            <a:avLst/>
          </a:prstGeom>
        </p:spPr>
        <p:txBody>
          <a:bodyPr vert="horz" lIns="98031" tIns="49016" rIns="98031" bIns="49016" rtlCol="0" anchor="b"/>
          <a:lstStyle>
            <a:lvl1pPr algn="r">
              <a:defRPr sz="1200"/>
            </a:lvl1pPr>
          </a:lstStyle>
          <a:p>
            <a:fld id="{9887F7F9-6AD0-4CBF-B30D-E984ED9EFEE2}" type="slidenum">
              <a:rPr lang="en-US" smtClean="0"/>
              <a:pPr/>
              <a:t>‹#›</a:t>
            </a:fld>
            <a:endParaRPr lang="en-US" dirty="0"/>
          </a:p>
        </p:txBody>
      </p:sp>
    </p:spTree>
    <p:extLst>
      <p:ext uri="{BB962C8B-B14F-4D97-AF65-F5344CB8AC3E}">
        <p14:creationId xmlns:p14="http://schemas.microsoft.com/office/powerpoint/2010/main" val="1565742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031" tIns="49016" rIns="98031" bIns="49016" rtlCol="0"/>
          <a:lstStyle>
            <a:lvl1pPr algn="l">
              <a:defRPr sz="1200"/>
            </a:lvl1pPr>
          </a:lstStyle>
          <a:p>
            <a:endParaRPr lang="en-US" dirty="0"/>
          </a:p>
        </p:txBody>
      </p:sp>
      <p:sp>
        <p:nvSpPr>
          <p:cNvPr id="3" name="Date Placeholder 2"/>
          <p:cNvSpPr>
            <a:spLocks noGrp="1"/>
          </p:cNvSpPr>
          <p:nvPr>
            <p:ph type="dt" idx="1"/>
          </p:nvPr>
        </p:nvSpPr>
        <p:spPr>
          <a:xfrm>
            <a:off x="4143586" y="0"/>
            <a:ext cx="3169920" cy="480060"/>
          </a:xfrm>
          <a:prstGeom prst="rect">
            <a:avLst/>
          </a:prstGeom>
        </p:spPr>
        <p:txBody>
          <a:bodyPr vert="horz" lIns="98031" tIns="49016" rIns="98031" bIns="49016" rtlCol="0"/>
          <a:lstStyle>
            <a:lvl1pPr algn="r">
              <a:defRPr sz="1200"/>
            </a:lvl1pPr>
          </a:lstStyle>
          <a:p>
            <a:fld id="{665EC81D-2EED-4BE6-AF4C-C1ABFA5C90EA}" type="datetimeFigureOut">
              <a:rPr lang="en-US" smtClean="0"/>
              <a:pPr/>
              <a:t>6/1/22</a:t>
            </a:fld>
            <a:endParaRPr lang="en-US" dirty="0"/>
          </a:p>
        </p:txBody>
      </p:sp>
      <p:sp>
        <p:nvSpPr>
          <p:cNvPr id="4" name="Slide Image Placeholder 3"/>
          <p:cNvSpPr>
            <a:spLocks noGrp="1" noRot="1" noChangeAspect="1"/>
          </p:cNvSpPr>
          <p:nvPr>
            <p:ph type="sldImg" idx="2"/>
          </p:nvPr>
        </p:nvSpPr>
        <p:spPr>
          <a:xfrm>
            <a:off x="455613" y="715963"/>
            <a:ext cx="6403975" cy="3603625"/>
          </a:xfrm>
          <a:prstGeom prst="rect">
            <a:avLst/>
          </a:prstGeom>
          <a:noFill/>
          <a:ln w="12700">
            <a:solidFill>
              <a:prstClr val="black"/>
            </a:solidFill>
          </a:ln>
        </p:spPr>
        <p:txBody>
          <a:bodyPr vert="horz" lIns="98031" tIns="49016" rIns="98031" bIns="49016" rtlCol="0" anchor="ctr"/>
          <a:lstStyle/>
          <a:p>
            <a:endParaRPr lang="en-US" dirty="0"/>
          </a:p>
        </p:txBody>
      </p:sp>
      <p:sp>
        <p:nvSpPr>
          <p:cNvPr id="5" name="Notes Placeholder 4"/>
          <p:cNvSpPr>
            <a:spLocks noGrp="1"/>
          </p:cNvSpPr>
          <p:nvPr>
            <p:ph type="body" sz="quarter" idx="3"/>
          </p:nvPr>
        </p:nvSpPr>
        <p:spPr>
          <a:xfrm>
            <a:off x="731521" y="4560573"/>
            <a:ext cx="5852160" cy="4320540"/>
          </a:xfrm>
          <a:prstGeom prst="rect">
            <a:avLst/>
          </a:prstGeom>
        </p:spPr>
        <p:txBody>
          <a:bodyPr vert="horz" lIns="98031" tIns="49016" rIns="98031" bIns="490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8031" tIns="49016" rIns="98031" bIns="490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6" y="9119474"/>
            <a:ext cx="3169920" cy="480060"/>
          </a:xfrm>
          <a:prstGeom prst="rect">
            <a:avLst/>
          </a:prstGeom>
        </p:spPr>
        <p:txBody>
          <a:bodyPr vert="horz" lIns="98031" tIns="49016" rIns="98031" bIns="49016" rtlCol="0" anchor="b"/>
          <a:lstStyle>
            <a:lvl1pPr algn="r">
              <a:defRPr sz="1200"/>
            </a:lvl1pPr>
          </a:lstStyle>
          <a:p>
            <a:fld id="{BDE7945A-406D-41E6-9411-78DE9A70E5F5}" type="slidenum">
              <a:rPr lang="en-US" smtClean="0"/>
              <a:pPr/>
              <a:t>‹#›</a:t>
            </a:fld>
            <a:endParaRPr lang="en-US" dirty="0"/>
          </a:p>
        </p:txBody>
      </p:sp>
    </p:spTree>
    <p:extLst>
      <p:ext uri="{BB962C8B-B14F-4D97-AF65-F5344CB8AC3E}">
        <p14:creationId xmlns:p14="http://schemas.microsoft.com/office/powerpoint/2010/main" val="17387193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945A-406D-41E6-9411-78DE9A70E5F5}" type="slidenum">
              <a:rPr lang="en-US" smtClean="0"/>
              <a:pPr/>
              <a:t>1</a:t>
            </a:fld>
            <a:endParaRPr lang="en-US" dirty="0"/>
          </a:p>
        </p:txBody>
      </p:sp>
    </p:spTree>
    <p:extLst>
      <p:ext uri="{BB962C8B-B14F-4D97-AF65-F5344CB8AC3E}">
        <p14:creationId xmlns:p14="http://schemas.microsoft.com/office/powerpoint/2010/main" val="38505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2B4361"/>
                </a:solidFill>
              </a:rPr>
              <a:t>I would like to thank other </a:t>
            </a:r>
            <a:r>
              <a:rPr lang="en-US" sz="1200" dirty="0">
                <a:solidFill>
                  <a:srgbClr val="2B4361"/>
                </a:solidFill>
              </a:rPr>
              <a:t>colleagues at UC Davis, other institutions and partner agencies have also contributed to this research.</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11</a:t>
            </a:fld>
            <a:endParaRPr lang="en-US" dirty="0"/>
          </a:p>
        </p:txBody>
      </p:sp>
    </p:spTree>
    <p:extLst>
      <p:ext uri="{BB962C8B-B14F-4D97-AF65-F5344CB8AC3E}">
        <p14:creationId xmlns:p14="http://schemas.microsoft.com/office/powerpoint/2010/main" val="111547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7945A-406D-41E6-9411-78DE9A70E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13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transportation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network</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companies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 </a:t>
            </a:r>
            <a:r>
              <a:rPr lang="en-US" sz="1200" b="0" i="0" kern="1200" dirty="0">
                <a:solidFill>
                  <a:schemeClr val="tx1"/>
                </a:solidFill>
                <a:effectLst/>
                <a:latin typeface="+mn-lt"/>
                <a:ea typeface="+mn-ea"/>
                <a:cs typeface="+mn-cs"/>
              </a:rPr>
              <a:t>growing at a rapid pace. But CARB estimated that the 2018 ….</a:t>
            </a:r>
          </a:p>
          <a:p>
            <a:r>
              <a:rPr lang="en-US" sz="1200" b="0" i="0" kern="1200" dirty="0">
                <a:solidFill>
                  <a:schemeClr val="tx1"/>
                </a:solidFill>
                <a:effectLst/>
                <a:latin typeface="+mn-lt"/>
                <a:ea typeface="+mn-ea"/>
                <a:cs typeface="+mn-cs"/>
              </a:rPr>
              <a:t>Therefore, TNC plays </a:t>
            </a:r>
            <a:r>
              <a:rPr lang="en-US" sz="1200" kern="1200" dirty="0">
                <a:solidFill>
                  <a:schemeClr val="tx1"/>
                </a:solidFill>
                <a:effectLst/>
                <a:latin typeface="+mn-lt"/>
                <a:ea typeface="+mn-ea"/>
                <a:cs typeface="+mn-cs"/>
              </a:rPr>
              <a:t>an important role in building a low carbon transportation system</a:t>
            </a:r>
            <a:r>
              <a:rPr lang="en-US" dirty="0">
                <a:effectLst/>
              </a:rPr>
              <a:t> </a:t>
            </a:r>
            <a:endParaRPr lang="en-US" sz="1200" b="0" i="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2</a:t>
            </a:fld>
            <a:endParaRPr lang="en-US" dirty="0"/>
          </a:p>
        </p:txBody>
      </p:sp>
    </p:spTree>
    <p:extLst>
      <p:ext uri="{BB962C8B-B14F-4D97-AF65-F5344CB8AC3E}">
        <p14:creationId xmlns:p14="http://schemas.microsoft.com/office/powerpoint/2010/main" val="292923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s Richard Corey, the Executive Officer of</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California</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Air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Resources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Board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introduced in his keynote presentation,  CARB </a:t>
            </a:r>
            <a:r>
              <a:rPr lang="en-US" altLang="zh-CN" sz="1200" b="0" i="0" kern="1200" dirty="0">
                <a:solidFill>
                  <a:schemeClr val="tx2"/>
                </a:solidFill>
                <a:effectLst/>
                <a:latin typeface="+mn-lt"/>
                <a:ea typeface="+mn-ea"/>
                <a:cs typeface="+mn-cs"/>
              </a:rPr>
              <a:t>is</a:t>
            </a:r>
            <a:r>
              <a:rPr lang="zh-CN" altLang="en-US" sz="1200" b="0" i="0" kern="1200" dirty="0">
                <a:solidFill>
                  <a:schemeClr val="tx2"/>
                </a:solidFill>
                <a:effectLst/>
                <a:latin typeface="+mn-lt"/>
                <a:ea typeface="+mn-ea"/>
                <a:cs typeface="+mn-cs"/>
              </a:rPr>
              <a:t> </a:t>
            </a:r>
            <a:r>
              <a:rPr lang="en-US" sz="1200" b="0" i="0" kern="1200" dirty="0">
                <a:solidFill>
                  <a:schemeClr val="tx1"/>
                </a:solidFill>
                <a:effectLst/>
                <a:latin typeface="+mn-lt"/>
                <a:ea typeface="+mn-ea"/>
                <a:cs typeface="+mn-cs"/>
              </a:rPr>
              <a:t>develop</a:t>
            </a:r>
            <a:r>
              <a:rPr lang="en-US" altLang="zh-CN" sz="1200" b="0" i="0" kern="1200" dirty="0">
                <a:solidFill>
                  <a:schemeClr val="tx1"/>
                </a:solidFill>
                <a:effectLst/>
                <a:latin typeface="+mn-lt"/>
                <a:ea typeface="+mn-ea"/>
                <a:cs typeface="+mn-cs"/>
              </a:rPr>
              <a:t>ing CMS program </a:t>
            </a:r>
            <a:r>
              <a:rPr lang="en-US" sz="1200" b="0" i="0" kern="1200" dirty="0">
                <a:solidFill>
                  <a:schemeClr val="tx1"/>
                </a:solidFill>
                <a:effectLst/>
                <a:latin typeface="+mn-lt"/>
                <a:ea typeface="+mn-ea"/>
                <a:cs typeface="+mn-cs"/>
              </a:rPr>
              <a:t>for </a:t>
            </a:r>
            <a:r>
              <a:rPr lang="en-US" altLang="zh-CN" sz="1200" b="0" i="0" kern="1200" dirty="0">
                <a:solidFill>
                  <a:schemeClr val="tx1"/>
                </a:solidFill>
                <a:effectLst/>
                <a:latin typeface="+mn-lt"/>
                <a:ea typeface="+mn-ea"/>
                <a:cs typeface="+mn-cs"/>
              </a:rPr>
              <a:t>TNCs</a:t>
            </a:r>
            <a:r>
              <a:rPr lang="zh-CN" alt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curb GHG emissions</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There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are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five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identified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strategies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that</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help</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reduce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negative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impacts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of</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TNCs,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including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increasing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vehicle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occupancy,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electrifying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TNC</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fleets,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decreasing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deadheading,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improving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connection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to</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public</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active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transportation.</a:t>
            </a:r>
            <a:r>
              <a:rPr lang="zh-CN" altLang="en-US" sz="1200" b="0" i="0" kern="1200" dirty="0">
                <a:solidFill>
                  <a:schemeClr val="tx1"/>
                </a:solidFill>
                <a:effectLst/>
                <a:latin typeface="+mn-lt"/>
                <a:ea typeface="+mn-ea"/>
                <a:cs typeface="+mn-cs"/>
              </a:rPr>
              <a:t> </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 TNC fleets only accounted for less than 1% of miles traveled for major TNCs in California, both Uber and Lyft have announced a bold commitment to 100% electrification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PPP to promote ridehailing as a complementary travel mode of public transit.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3</a:t>
            </a:fld>
            <a:endParaRPr lang="en-US" dirty="0"/>
          </a:p>
        </p:txBody>
      </p:sp>
    </p:spTree>
    <p:extLst>
      <p:ext uri="{BB962C8B-B14F-4D97-AF65-F5344CB8AC3E}">
        <p14:creationId xmlns:p14="http://schemas.microsoft.com/office/powerpoint/2010/main" val="174391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implementing these strategies, the CMS program hope to reach both electrification and GHG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 2030, the program hope to increase the percent </a:t>
            </a:r>
            <a:r>
              <a:rPr lang="en-US" dirty="0" err="1"/>
              <a:t>eVMT</a:t>
            </a:r>
            <a:r>
              <a:rPr lang="en-US" dirty="0"/>
              <a:t> by ZEVs from 2% to 90%, while reducing </a:t>
            </a:r>
          </a:p>
          <a:p>
            <a:r>
              <a:rPr lang="en-US" dirty="0"/>
              <a:t>GHG emission from 252 g per PMT in 2023 to 0 g by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4</a:t>
            </a:fld>
            <a:endParaRPr lang="en-US" dirty="0"/>
          </a:p>
        </p:txBody>
      </p:sp>
    </p:spTree>
    <p:extLst>
      <p:ext uri="{BB962C8B-B14F-4D97-AF65-F5344CB8AC3E}">
        <p14:creationId xmlns:p14="http://schemas.microsoft.com/office/powerpoint/2010/main" val="225624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Because TNC vehicles tend to have higher trip frequency and high mileage, electrifying those vehicle can potentially generate …</a:t>
            </a:r>
          </a:p>
          <a:p>
            <a:pPr marL="171450" indent="-171450">
              <a:buFontTx/>
              <a:buChar char="-"/>
            </a:pPr>
            <a:r>
              <a:rPr lang="en-US" sz="1200" kern="1200" dirty="0">
                <a:solidFill>
                  <a:schemeClr val="tx1"/>
                </a:solidFill>
                <a:effectLst/>
                <a:latin typeface="+mn-lt"/>
                <a:ea typeface="+mn-ea"/>
                <a:cs typeface="+mn-cs"/>
              </a:rPr>
              <a:t>Studies also show that EVs, at least some model of them, , so called range suitability.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On the other hand, speaking of barriers to EV adoption, </a:t>
            </a:r>
          </a:p>
          <a:p>
            <a:pPr marL="171450" indent="-171450">
              <a:buFontTx/>
              <a:buChar char="-"/>
            </a:pPr>
            <a:r>
              <a:rPr lang="en-US" sz="1200" kern="1200" dirty="0">
                <a:solidFill>
                  <a:schemeClr val="tx1"/>
                </a:solidFill>
                <a:effectLst/>
                <a:latin typeface="+mn-lt"/>
                <a:ea typeface="+mn-ea"/>
                <a:cs typeface="+mn-cs"/>
              </a:rPr>
              <a:t>TNC drivers tend to earn lower-than-average incomes, which is a big hurdle for them to acquire EVs in the first place </a:t>
            </a:r>
          </a:p>
          <a:p>
            <a:pPr marL="171450" indent="-171450">
              <a:buFontTx/>
              <a:buChar char="-"/>
            </a:pPr>
            <a:r>
              <a:rPr lang="en-US" sz="1200" kern="1200" dirty="0">
                <a:solidFill>
                  <a:schemeClr val="tx1"/>
                </a:solidFill>
                <a:effectLst/>
                <a:latin typeface="+mn-lt"/>
                <a:ea typeface="+mn-ea"/>
                <a:cs typeface="+mn-cs"/>
              </a:rPr>
              <a:t>only long-range and reliable EVs make economic sense, in order to avoid additional charging time during the work hour. </a:t>
            </a:r>
          </a:p>
          <a:p>
            <a:pPr marL="171450" indent="-171450">
              <a:buFontTx/>
              <a:buChar char="-"/>
            </a:pPr>
            <a:r>
              <a:rPr lang="en-US" sz="1200" kern="1200" dirty="0">
                <a:solidFill>
                  <a:schemeClr val="tx1"/>
                </a:solidFill>
                <a:effectLst/>
                <a:latin typeface="+mn-lt"/>
                <a:ea typeface="+mn-ea"/>
                <a:cs typeface="+mn-cs"/>
              </a:rPr>
              <a:t>TNC drivers have disproportionately low access to home chargers because they tend to live in multi-unit dwellings that lack of dedicated parking and electrical outlet.</a:t>
            </a:r>
            <a:r>
              <a:rPr lang="en-US" dirty="0">
                <a:effectLst/>
              </a:rPr>
              <a:t> </a:t>
            </a: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5</a:t>
            </a:fld>
            <a:endParaRPr lang="en-US" dirty="0"/>
          </a:p>
        </p:txBody>
      </p:sp>
    </p:spTree>
    <p:extLst>
      <p:ext uri="{BB962C8B-B14F-4D97-AF65-F5344CB8AC3E}">
        <p14:creationId xmlns:p14="http://schemas.microsoft.com/office/powerpoint/2010/main" val="375358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better assess the CMS program makes effect on EV adoption among TNC drivers, the 3RFM in UC-Davis, is in collaboration with CARB and Uber/Lyft to launch driver surveys with three goals: one is to assess the current state (e.g., the willingness and barriers to adopt ZEVs)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and fairness (Measure financial impacts of the CMS implementation on driver)</a:t>
            </a:r>
          </a:p>
          <a:p>
            <a:endParaRPr lang="en-US" dirty="0"/>
          </a:p>
          <a:p>
            <a:r>
              <a:rPr lang="en-US" dirty="0"/>
              <a:t>For instance, how to make sure an equitable transition to </a:t>
            </a:r>
            <a:r>
              <a:rPr lang="en-US" dirty="0" err="1"/>
              <a:t>Evs</a:t>
            </a:r>
            <a:r>
              <a:rPr lang="en-US" dirty="0"/>
              <a:t> for members from disadvantaged communities and low-income TNC drivers. Also, </a:t>
            </a:r>
            <a:r>
              <a:rPr lang="en-US" dirty="0">
                <a:solidFill>
                  <a:srgbClr val="1F497D"/>
                </a:solidFill>
              </a:rPr>
              <a:t>and how to regularly assess performance of CMS toward meeting fairness is critical. </a:t>
            </a:r>
          </a:p>
          <a:p>
            <a:endParaRPr lang="en-US" dirty="0">
              <a:solidFill>
                <a:srgbClr val="1F497D"/>
              </a:solidFill>
            </a:endParaRPr>
          </a:p>
          <a:p>
            <a:r>
              <a:rPr lang="en-US" dirty="0">
                <a:solidFill>
                  <a:srgbClr val="1F497D"/>
                </a:solidFill>
              </a:rPr>
              <a:t>This is actually a project that was supposed to happen in 2020, but then the pandemic hit, we postponed the project until recent. So what I will only present the research plans today, but hopefully we can fellow up the initial findings  by the end of this year.</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6</a:t>
            </a:fld>
            <a:endParaRPr lang="en-US" dirty="0"/>
          </a:p>
        </p:txBody>
      </p:sp>
    </p:spTree>
    <p:extLst>
      <p:ext uri="{BB962C8B-B14F-4D97-AF65-F5344CB8AC3E}">
        <p14:creationId xmlns:p14="http://schemas.microsoft.com/office/powerpoint/2010/main" val="144745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engage with Uber/Lyft very soon to discuss sampling plan</a:t>
            </a:r>
          </a:p>
          <a:p>
            <a:endParaRPr lang="en-US" dirty="0"/>
          </a:p>
          <a:p>
            <a:r>
              <a:rPr lang="en-US" dirty="0"/>
              <a:t>Longitudinal sample requires the collection of personally identifiable information, which Uber/Lyft may be very hesitant to do.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7</a:t>
            </a:fld>
            <a:endParaRPr lang="en-US" dirty="0"/>
          </a:p>
        </p:txBody>
      </p:sp>
    </p:spTree>
    <p:extLst>
      <p:ext uri="{BB962C8B-B14F-4D97-AF65-F5344CB8AC3E}">
        <p14:creationId xmlns:p14="http://schemas.microsoft.com/office/powerpoint/2010/main" val="92311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discuss our survey contents for the first survey. The contents will be modified for the second survey and we will make sure both surveys are comparable, in order to better assess the impact of CMS problem.</a:t>
            </a:r>
          </a:p>
          <a:p>
            <a:endParaRPr lang="en-US" dirty="0"/>
          </a:p>
          <a:p>
            <a:r>
              <a:rPr lang="en-US" dirty="0"/>
              <a:t>We will ask drivers which TNC platforms they are working for (either Uber/Lyft or both). What types of services they are providing (only passenger services or also provide goods delivery)</a:t>
            </a:r>
          </a:p>
          <a:p>
            <a:endParaRPr lang="en-US" dirty="0"/>
          </a:p>
          <a:p>
            <a:r>
              <a:rPr lang="en-US" dirty="0"/>
              <a:t>The next section of the survey would be about VO and electrification. We are interested in the details of the vehicle they use for TNC work (whether they own it or rent it, what is the fuel type). Will they expect to replace their vehicle soon. In particular for ZEVs, we will ask their familiarity with ZEVs and experience with ZEVs, their </a:t>
            </a:r>
          </a:p>
          <a:p>
            <a:endParaRPr lang="en-US" dirty="0"/>
          </a:p>
          <a:p>
            <a:r>
              <a:rPr lang="en-US" dirty="0"/>
              <a:t>We will ask their general driving patterns, like there they usually provide service, what is their average mileage for TNC trips and personal trips.</a:t>
            </a:r>
          </a:p>
          <a:p>
            <a:endParaRPr lang="en-US" dirty="0"/>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8</a:t>
            </a:fld>
            <a:endParaRPr lang="en-US" dirty="0"/>
          </a:p>
        </p:txBody>
      </p:sp>
    </p:spTree>
    <p:extLst>
      <p:ext uri="{BB962C8B-B14F-4D97-AF65-F5344CB8AC3E}">
        <p14:creationId xmlns:p14="http://schemas.microsoft.com/office/powerpoint/2010/main" val="106141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BDE7945A-406D-41E6-9411-78DE9A70E5F5}" type="slidenum">
              <a:rPr lang="en-US" smtClean="0"/>
              <a:pPr/>
              <a:t>9</a:t>
            </a:fld>
            <a:endParaRPr lang="en-US" dirty="0"/>
          </a:p>
        </p:txBody>
      </p:sp>
    </p:spTree>
    <p:extLst>
      <p:ext uri="{BB962C8B-B14F-4D97-AF65-F5344CB8AC3E}">
        <p14:creationId xmlns:p14="http://schemas.microsoft.com/office/powerpoint/2010/main" val="112582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Content-sm bullet spacing">
    <p:spTree>
      <p:nvGrpSpPr>
        <p:cNvPr id="1" name=""/>
        <p:cNvGrpSpPr/>
        <p:nvPr/>
      </p:nvGrpSpPr>
      <p:grpSpPr>
        <a:xfrm>
          <a:off x="0" y="0"/>
          <a:ext cx="0" cy="0"/>
          <a:chOff x="0" y="0"/>
          <a:chExt cx="0" cy="0"/>
        </a:xfrm>
      </p:grpSpPr>
      <p:sp>
        <p:nvSpPr>
          <p:cNvPr id="12" name="Subtitle 2"/>
          <p:cNvSpPr txBox="1">
            <a:spLocks/>
          </p:cNvSpPr>
          <p:nvPr userDrawn="1"/>
        </p:nvSpPr>
        <p:spPr>
          <a:xfrm>
            <a:off x="7123289" y="1821249"/>
            <a:ext cx="4763911"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Font typeface="Arial" pitchFamily="34" charset="0"/>
              <a:buNone/>
            </a:pPr>
            <a:endParaRPr lang="en-US" sz="1800" dirty="0">
              <a:solidFill>
                <a:srgbClr val="1F497D"/>
              </a:solidFill>
            </a:endParaRPr>
          </a:p>
        </p:txBody>
      </p:sp>
      <p:sp>
        <p:nvSpPr>
          <p:cNvPr id="17" name="Title 1"/>
          <p:cNvSpPr txBox="1">
            <a:spLocks/>
          </p:cNvSpPr>
          <p:nvPr userDrawn="1"/>
        </p:nvSpPr>
        <p:spPr>
          <a:xfrm>
            <a:off x="4775201" y="6202700"/>
            <a:ext cx="636335"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dirty="0">
              <a:solidFill>
                <a:srgbClr val="C0504D"/>
              </a:solidFill>
              <a:latin typeface="Futura UC Davis Book" pitchFamily="34" charset="0"/>
            </a:endParaRPr>
          </a:p>
        </p:txBody>
      </p:sp>
    </p:spTree>
    <p:extLst>
      <p:ext uri="{BB962C8B-B14F-4D97-AF65-F5344CB8AC3E}">
        <p14:creationId xmlns:p14="http://schemas.microsoft.com/office/powerpoint/2010/main" val="34459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ntent-sm bullet spacing">
    <p:spTree>
      <p:nvGrpSpPr>
        <p:cNvPr id="1" name=""/>
        <p:cNvGrpSpPr/>
        <p:nvPr/>
      </p:nvGrpSpPr>
      <p:grpSpPr>
        <a:xfrm>
          <a:off x="0" y="0"/>
          <a:ext cx="0" cy="0"/>
          <a:chOff x="0" y="0"/>
          <a:chExt cx="0" cy="0"/>
        </a:xfrm>
      </p:grpSpPr>
      <p:sp>
        <p:nvSpPr>
          <p:cNvPr id="12" name="Subtitle 2"/>
          <p:cNvSpPr txBox="1">
            <a:spLocks/>
          </p:cNvSpPr>
          <p:nvPr userDrawn="1"/>
        </p:nvSpPr>
        <p:spPr>
          <a:xfrm>
            <a:off x="7123289" y="1821249"/>
            <a:ext cx="4763911"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Font typeface="Arial" pitchFamily="34" charset="0"/>
              <a:buNone/>
            </a:pPr>
            <a:endParaRPr lang="en-US" sz="1800" dirty="0">
              <a:solidFill>
                <a:srgbClr val="1F497D"/>
              </a:solidFill>
            </a:endParaRPr>
          </a:p>
        </p:txBody>
      </p:sp>
      <p:sp>
        <p:nvSpPr>
          <p:cNvPr id="17" name="Title 1"/>
          <p:cNvSpPr txBox="1">
            <a:spLocks/>
          </p:cNvSpPr>
          <p:nvPr userDrawn="1"/>
        </p:nvSpPr>
        <p:spPr>
          <a:xfrm>
            <a:off x="4775201" y="6202700"/>
            <a:ext cx="636335"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dirty="0">
              <a:solidFill>
                <a:srgbClr val="C0504D"/>
              </a:solidFill>
              <a:latin typeface="Futura UC Davis Book" pitchFamily="34" charset="0"/>
            </a:endParaRPr>
          </a:p>
        </p:txBody>
      </p:sp>
      <p:sp>
        <p:nvSpPr>
          <p:cNvPr id="7" name="Slide Number Placeholder 5"/>
          <p:cNvSpPr>
            <a:spLocks noGrp="1"/>
          </p:cNvSpPr>
          <p:nvPr>
            <p:ph type="sldNum" sz="quarter" idx="4"/>
          </p:nvPr>
        </p:nvSpPr>
        <p:spPr>
          <a:xfrm>
            <a:off x="10464800"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354447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00" y="10645"/>
            <a:ext cx="11887200" cy="914400"/>
          </a:xfrm>
        </p:spPr>
        <p:txBody>
          <a:bodyPr>
            <a:normAutofit/>
          </a:bodyPr>
          <a:lstStyle>
            <a:lvl1pPr algn="l">
              <a:defRPr sz="4000" b="0">
                <a:solidFill>
                  <a:schemeClr val="tx2"/>
                </a:solidFill>
              </a:defRPr>
            </a:lvl1pPr>
          </a:lstStyle>
          <a:p>
            <a:r>
              <a:rPr lang="en-US"/>
              <a:t>Click </a:t>
            </a:r>
            <a:r>
              <a:rPr lang="en-US" dirty="0"/>
              <a:t>to edit Master title style</a:t>
            </a:r>
          </a:p>
        </p:txBody>
      </p:sp>
      <p:sp>
        <p:nvSpPr>
          <p:cNvPr id="3" name="Content Placeholder 2"/>
          <p:cNvSpPr>
            <a:spLocks noGrp="1"/>
          </p:cNvSpPr>
          <p:nvPr>
            <p:ph idx="1"/>
          </p:nvPr>
        </p:nvSpPr>
        <p:spPr>
          <a:xfrm>
            <a:off x="147900" y="1429151"/>
            <a:ext cx="118872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47900" y="925045"/>
            <a:ext cx="11887200" cy="0"/>
          </a:xfrm>
          <a:prstGeom prst="line">
            <a:avLst/>
          </a:prstGeom>
          <a:ln w="38100">
            <a:solidFill>
              <a:srgbClr val="CC9900"/>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10612700"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928381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0453299" y="6379210"/>
            <a:ext cx="2844800" cy="365125"/>
          </a:xfrm>
          <a:prstGeom prst="rect">
            <a:avLst/>
          </a:prstGeom>
        </p:spPr>
        <p:txBody>
          <a:bodyPr vert="horz" lIns="91440" tIns="45720" rIns="91440" bIns="45720" rtlCol="0" anchor="ctr"/>
          <a:lstStyle>
            <a:lvl1pPr algn="ctr">
              <a:defRPr sz="1400">
                <a:solidFill>
                  <a:schemeClr val="tx2"/>
                </a:solidFill>
              </a:defRPr>
            </a:lvl1pPr>
          </a:lstStyle>
          <a:p>
            <a:fld id="{EB0A065D-0E2D-428D-BFEE-3171D759F948}" type="slidenum">
              <a:rPr lang="en-US" smtClean="0"/>
              <a:pPr/>
              <a:t>‹#›</a:t>
            </a:fld>
            <a:endParaRPr lang="en-US" dirty="0"/>
          </a:p>
        </p:txBody>
      </p:sp>
    </p:spTree>
    <p:extLst>
      <p:ext uri="{BB962C8B-B14F-4D97-AF65-F5344CB8AC3E}">
        <p14:creationId xmlns:p14="http://schemas.microsoft.com/office/powerpoint/2010/main" val="3653358573"/>
      </p:ext>
    </p:extLst>
  </p:cSld>
  <p:clrMap bg1="lt1" tx1="dk1" bg2="lt2" tx2="dk2" accent1="accent1" accent2="accent2" accent3="accent3" accent4="accent4" accent5="accent5" accent6="accent6" hlink="hlink" folHlink="folHlink"/>
  <p:sldLayoutIdLst>
    <p:sldLayoutId id="2147483669" r:id="rId1"/>
    <p:sldLayoutId id="2147484035" r:id="rId2"/>
    <p:sldLayoutId id="214748403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png"/><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png"/><Relationship Id="rId21" Type="http://schemas.openxmlformats.org/officeDocument/2006/relationships/image" Target="../media/image28.tiff"/><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23.jpeg"/><Relationship Id="rId20" Type="http://schemas.openxmlformats.org/officeDocument/2006/relationships/image" Target="../media/image27.png"/><Relationship Id="rId29"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37.png"/><Relationship Id="rId7"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2.arb.ca.gov/sites/default/files/2019-12/SB%201014%20-%20Base%20year%20Emissions%20Inventory_December_201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64150"/>
          <a:stretch/>
        </p:blipFill>
        <p:spPr>
          <a:xfrm>
            <a:off x="7185" y="5911321"/>
            <a:ext cx="3694058" cy="961598"/>
          </a:xfrm>
          <a:prstGeom prst="rect">
            <a:avLst/>
          </a:prstGeom>
        </p:spPr>
      </p:pic>
      <p:sp>
        <p:nvSpPr>
          <p:cNvPr id="16" name="TextBox 15">
            <a:extLst>
              <a:ext uri="{FF2B5EF4-FFF2-40B4-BE49-F238E27FC236}">
                <a16:creationId xmlns:a16="http://schemas.microsoft.com/office/drawing/2014/main" id="{26673DEA-F12D-CA4A-A613-2C590A1B2135}"/>
              </a:ext>
            </a:extLst>
          </p:cNvPr>
          <p:cNvSpPr txBox="1"/>
          <p:nvPr/>
        </p:nvSpPr>
        <p:spPr>
          <a:xfrm>
            <a:off x="50828" y="2200474"/>
            <a:ext cx="12108190" cy="1982081"/>
          </a:xfrm>
          <a:prstGeom prst="rect">
            <a:avLst/>
          </a:prstGeom>
          <a:noFill/>
        </p:spPr>
        <p:txBody>
          <a:bodyPr wrap="square" rtlCol="0">
            <a:spAutoFit/>
          </a:bodyPr>
          <a:lstStyle/>
          <a:p>
            <a:pPr algn="r">
              <a:lnSpc>
                <a:spcPct val="95000"/>
              </a:lnSpc>
            </a:pPr>
            <a:r>
              <a:rPr lang="en-US" sz="3200" b="1" dirty="0">
                <a:solidFill>
                  <a:srgbClr val="002060"/>
                </a:solidFill>
                <a:latin typeface="Arial Black"/>
              </a:rPr>
              <a:t>Assessing the Early Impacts of the Clean Miles Standard on California Ridehailing Drivers </a:t>
            </a:r>
          </a:p>
          <a:p>
            <a:pPr algn="r">
              <a:lnSpc>
                <a:spcPct val="95000"/>
              </a:lnSpc>
            </a:pPr>
            <a:r>
              <a:rPr lang="en-CA" sz="2800" dirty="0">
                <a:solidFill>
                  <a:srgbClr val="002060"/>
                </a:solidFill>
              </a:rPr>
              <a:t>A Survey among TNC drivers in Californi</a:t>
            </a:r>
            <a:r>
              <a:rPr lang="en-US" altLang="zh-CN" sz="2800" dirty="0">
                <a:solidFill>
                  <a:srgbClr val="002060"/>
                </a:solidFill>
              </a:rPr>
              <a:t>a</a:t>
            </a:r>
            <a:r>
              <a:rPr lang="en-US" sz="3200" b="1" dirty="0">
                <a:solidFill>
                  <a:srgbClr val="002060"/>
                </a:solidFill>
              </a:rPr>
              <a:t> </a:t>
            </a:r>
          </a:p>
          <a:p>
            <a:pPr algn="r">
              <a:lnSpc>
                <a:spcPct val="95000"/>
              </a:lnSpc>
              <a:spcBef>
                <a:spcPts val="600"/>
              </a:spcBef>
            </a:pPr>
            <a:r>
              <a:rPr lang="en-US" altLang="zh-CN" sz="2400" b="1" dirty="0">
                <a:solidFill>
                  <a:srgbClr val="CC9900"/>
                </a:solidFill>
                <a:latin typeface="+mj-lt"/>
              </a:rPr>
              <a:t>June</a:t>
            </a:r>
            <a:r>
              <a:rPr lang="zh-CN" altLang="en-US" sz="2400" b="1" dirty="0">
                <a:solidFill>
                  <a:srgbClr val="CC9900"/>
                </a:solidFill>
                <a:latin typeface="+mj-lt"/>
              </a:rPr>
              <a:t> </a:t>
            </a:r>
            <a:r>
              <a:rPr lang="en-US" altLang="zh-CN" sz="2400" b="1" dirty="0">
                <a:solidFill>
                  <a:srgbClr val="CC9900"/>
                </a:solidFill>
                <a:latin typeface="+mj-lt"/>
              </a:rPr>
              <a:t>1,</a:t>
            </a:r>
            <a:r>
              <a:rPr lang="zh-CN" altLang="en-US" sz="2400" b="1" dirty="0">
                <a:solidFill>
                  <a:srgbClr val="CC9900"/>
                </a:solidFill>
                <a:latin typeface="+mj-lt"/>
              </a:rPr>
              <a:t> </a:t>
            </a:r>
            <a:r>
              <a:rPr lang="en-US" sz="2400" b="1" dirty="0">
                <a:solidFill>
                  <a:srgbClr val="CC9900"/>
                </a:solidFill>
                <a:latin typeface="+mj-lt"/>
              </a:rPr>
              <a:t>2021</a:t>
            </a:r>
          </a:p>
        </p:txBody>
      </p:sp>
      <p:pic>
        <p:nvPicPr>
          <p:cNvPr id="5" name="Picture 4">
            <a:extLst>
              <a:ext uri="{FF2B5EF4-FFF2-40B4-BE49-F238E27FC236}">
                <a16:creationId xmlns:a16="http://schemas.microsoft.com/office/drawing/2014/main" id="{85B764D9-416C-4DED-B5AF-BC017E16BE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18175" y="5911321"/>
            <a:ext cx="3073825" cy="961598"/>
          </a:xfrm>
          <a:prstGeom prst="rect">
            <a:avLst/>
          </a:prstGeom>
        </p:spPr>
      </p:pic>
      <p:grpSp>
        <p:nvGrpSpPr>
          <p:cNvPr id="14" name="Group 13">
            <a:extLst>
              <a:ext uri="{FF2B5EF4-FFF2-40B4-BE49-F238E27FC236}">
                <a16:creationId xmlns:a16="http://schemas.microsoft.com/office/drawing/2014/main" id="{6DA357E9-D72F-7E40-B1F5-2441DDF9E7BE}"/>
              </a:ext>
            </a:extLst>
          </p:cNvPr>
          <p:cNvGrpSpPr/>
          <p:nvPr/>
        </p:nvGrpSpPr>
        <p:grpSpPr>
          <a:xfrm>
            <a:off x="-19878" y="-22815"/>
            <a:ext cx="12231756" cy="2195540"/>
            <a:chOff x="0" y="-2937"/>
            <a:chExt cx="12220569" cy="2195540"/>
          </a:xfrm>
        </p:grpSpPr>
        <p:pic>
          <p:nvPicPr>
            <p:cNvPr id="18" name="Picture 17">
              <a:extLst>
                <a:ext uri="{FF2B5EF4-FFF2-40B4-BE49-F238E27FC236}">
                  <a16:creationId xmlns:a16="http://schemas.microsoft.com/office/drawing/2014/main" id="{3C6480CD-074E-AC49-961F-02BF5FDE2C57}"/>
                </a:ext>
              </a:extLst>
            </p:cNvPr>
            <p:cNvPicPr>
              <a:picLocks noChangeAspect="1"/>
            </p:cNvPicPr>
            <p:nvPr/>
          </p:nvPicPr>
          <p:blipFill>
            <a:blip r:embed="rId5"/>
            <a:stretch>
              <a:fillRect/>
            </a:stretch>
          </p:blipFill>
          <p:spPr>
            <a:xfrm>
              <a:off x="6026952" y="-1"/>
              <a:ext cx="3649446" cy="2189667"/>
            </a:xfrm>
            <a:prstGeom prst="rect">
              <a:avLst/>
            </a:prstGeom>
          </p:spPr>
        </p:pic>
        <p:pic>
          <p:nvPicPr>
            <p:cNvPr id="19" name="Picture 18" descr="A person wearing a costume&#10;&#10;Description automatically generated">
              <a:extLst>
                <a:ext uri="{FF2B5EF4-FFF2-40B4-BE49-F238E27FC236}">
                  <a16:creationId xmlns:a16="http://schemas.microsoft.com/office/drawing/2014/main" id="{09970E6C-98FD-3242-936F-FD2DF964C10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8141"/>
            <a:stretch/>
          </p:blipFill>
          <p:spPr>
            <a:xfrm>
              <a:off x="9249585" y="-2937"/>
              <a:ext cx="2970984" cy="2192603"/>
            </a:xfrm>
            <a:prstGeom prst="rect">
              <a:avLst/>
            </a:prstGeom>
          </p:spPr>
        </p:pic>
        <p:pic>
          <p:nvPicPr>
            <p:cNvPr id="21" name="Picture 20">
              <a:extLst>
                <a:ext uri="{FF2B5EF4-FFF2-40B4-BE49-F238E27FC236}">
                  <a16:creationId xmlns:a16="http://schemas.microsoft.com/office/drawing/2014/main" id="{E3EFC509-071B-2340-A8A7-B819F48EA77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1966"/>
            <a:stretch/>
          </p:blipFill>
          <p:spPr>
            <a:xfrm>
              <a:off x="0" y="0"/>
              <a:ext cx="3224252" cy="2192603"/>
            </a:xfrm>
            <a:prstGeom prst="rect">
              <a:avLst/>
            </a:prstGeom>
          </p:spPr>
        </p:pic>
        <p:pic>
          <p:nvPicPr>
            <p:cNvPr id="22" name="Picture 21">
              <a:extLst>
                <a:ext uri="{FF2B5EF4-FFF2-40B4-BE49-F238E27FC236}">
                  <a16:creationId xmlns:a16="http://schemas.microsoft.com/office/drawing/2014/main" id="{3755D83D-E295-F84B-B772-C2DFC63B291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3725" r="2877"/>
            <a:stretch/>
          </p:blipFill>
          <p:spPr>
            <a:xfrm>
              <a:off x="3186152" y="0"/>
              <a:ext cx="3071773" cy="2192603"/>
            </a:xfrm>
            <a:prstGeom prst="rect">
              <a:avLst/>
            </a:prstGeom>
          </p:spPr>
        </p:pic>
      </p:grpSp>
      <p:sp>
        <p:nvSpPr>
          <p:cNvPr id="23" name="TextBox 22">
            <a:extLst>
              <a:ext uri="{FF2B5EF4-FFF2-40B4-BE49-F238E27FC236}">
                <a16:creationId xmlns:a16="http://schemas.microsoft.com/office/drawing/2014/main" id="{7C3489E7-57BE-6C47-A4C6-731E1ECC5646}"/>
              </a:ext>
            </a:extLst>
          </p:cNvPr>
          <p:cNvSpPr txBox="1"/>
          <p:nvPr/>
        </p:nvSpPr>
        <p:spPr>
          <a:xfrm>
            <a:off x="359327" y="5207278"/>
            <a:ext cx="11123139" cy="446276"/>
          </a:xfrm>
          <a:prstGeom prst="rect">
            <a:avLst/>
          </a:prstGeom>
          <a:noFill/>
        </p:spPr>
        <p:txBody>
          <a:bodyPr wrap="square" rtlCol="0">
            <a:spAutoFit/>
          </a:bodyPr>
          <a:lstStyle/>
          <a:p>
            <a:r>
              <a:rPr lang="en-US" sz="2300" b="1" i="1" dirty="0">
                <a:solidFill>
                  <a:srgbClr val="C2990E"/>
                </a:solidFill>
                <a:latin typeface="+mj-lt"/>
                <a:cs typeface="Lucida Sans"/>
              </a:rPr>
              <a:t>3 Revolutions Future Mobility Program, University of California, Davis</a:t>
            </a:r>
          </a:p>
        </p:txBody>
      </p:sp>
      <p:sp>
        <p:nvSpPr>
          <p:cNvPr id="24" name="TextBox 23">
            <a:extLst>
              <a:ext uri="{FF2B5EF4-FFF2-40B4-BE49-F238E27FC236}">
                <a16:creationId xmlns:a16="http://schemas.microsoft.com/office/drawing/2014/main" id="{F77BF8CA-3BB8-6E49-BA20-E54992F39466}"/>
              </a:ext>
            </a:extLst>
          </p:cNvPr>
          <p:cNvSpPr txBox="1"/>
          <p:nvPr/>
        </p:nvSpPr>
        <p:spPr>
          <a:xfrm>
            <a:off x="359327" y="4532143"/>
            <a:ext cx="11016267" cy="707886"/>
          </a:xfrm>
          <a:prstGeom prst="rect">
            <a:avLst/>
          </a:prstGeom>
          <a:noFill/>
        </p:spPr>
        <p:txBody>
          <a:bodyPr wrap="square" rtlCol="0">
            <a:spAutoFit/>
          </a:bodyPr>
          <a:lstStyle/>
          <a:p>
            <a:r>
              <a:rPr lang="en-US" sz="2000" b="1" dirty="0">
                <a:solidFill>
                  <a:srgbClr val="002855"/>
                </a:solidFill>
                <a:latin typeface="+mj-lt"/>
                <a:cs typeface="Lucida Sans"/>
              </a:rPr>
              <a:t>Xiatian (Summer) </a:t>
            </a:r>
            <a:r>
              <a:rPr lang="en-US" sz="2000" b="1" dirty="0">
                <a:solidFill>
                  <a:srgbClr val="002855"/>
                </a:solidFill>
                <a:latin typeface="+mj-lt"/>
              </a:rPr>
              <a:t>Iogansen</a:t>
            </a:r>
            <a:r>
              <a:rPr lang="zh-CN" altLang="en-US" sz="2000" b="1" dirty="0">
                <a:solidFill>
                  <a:srgbClr val="002855"/>
                </a:solidFill>
                <a:latin typeface="+mj-lt"/>
              </a:rPr>
              <a:t> </a:t>
            </a:r>
            <a:r>
              <a:rPr lang="en-US" altLang="zh-CN" sz="2000" b="1" dirty="0">
                <a:solidFill>
                  <a:srgbClr val="002855"/>
                </a:solidFill>
                <a:latin typeface="+mj-lt"/>
              </a:rPr>
              <a:t>|</a:t>
            </a:r>
            <a:r>
              <a:rPr lang="zh-CN" altLang="en-US" sz="2000" b="1" dirty="0">
                <a:solidFill>
                  <a:srgbClr val="002855"/>
                </a:solidFill>
                <a:latin typeface="+mj-lt"/>
              </a:rPr>
              <a:t> </a:t>
            </a:r>
            <a:r>
              <a:rPr lang="en-US" altLang="zh-CN" sz="2000" b="1" dirty="0">
                <a:solidFill>
                  <a:srgbClr val="002855"/>
                </a:solidFill>
                <a:cs typeface="Lucida Sans"/>
              </a:rPr>
              <a:t>Ph.D.</a:t>
            </a:r>
            <a:r>
              <a:rPr lang="zh-CN" altLang="en-US" sz="2000" b="1" dirty="0">
                <a:solidFill>
                  <a:srgbClr val="002855"/>
                </a:solidFill>
                <a:cs typeface="Lucida Sans"/>
              </a:rPr>
              <a:t> </a:t>
            </a:r>
            <a:r>
              <a:rPr lang="en-US" altLang="zh-CN" sz="2000" b="1" dirty="0">
                <a:solidFill>
                  <a:srgbClr val="002855"/>
                </a:solidFill>
                <a:cs typeface="Lucida Sans"/>
              </a:rPr>
              <a:t>student</a:t>
            </a:r>
            <a:r>
              <a:rPr lang="zh-CN" altLang="en-US" sz="2000" b="1" dirty="0">
                <a:solidFill>
                  <a:srgbClr val="002855"/>
                </a:solidFill>
                <a:cs typeface="Lucida Sans"/>
              </a:rPr>
              <a:t> </a:t>
            </a:r>
            <a:r>
              <a:rPr lang="en-US" altLang="zh-CN" sz="2000" b="1" dirty="0">
                <a:solidFill>
                  <a:srgbClr val="002855"/>
                </a:solidFill>
                <a:cs typeface="Lucida Sans"/>
              </a:rPr>
              <a:t>|</a:t>
            </a:r>
            <a:r>
              <a:rPr lang="zh-CN" altLang="en-US" sz="2000" b="1" dirty="0">
                <a:solidFill>
                  <a:srgbClr val="002855"/>
                </a:solidFill>
                <a:cs typeface="Lucida Sans"/>
              </a:rPr>
              <a:t> </a:t>
            </a:r>
            <a:r>
              <a:rPr lang="en-US" sz="2000" b="1" dirty="0">
                <a:solidFill>
                  <a:srgbClr val="002855"/>
                </a:solidFill>
                <a:cs typeface="Lucida Sans"/>
              </a:rPr>
              <a:t>xtwu@ucdavis.edu</a:t>
            </a:r>
            <a:endParaRPr lang="en-US" altLang="zh-CN" sz="2000" b="1" dirty="0">
              <a:solidFill>
                <a:srgbClr val="002855"/>
              </a:solidFill>
              <a:latin typeface="+mj-lt"/>
            </a:endParaRPr>
          </a:p>
          <a:p>
            <a:r>
              <a:rPr lang="fr-CA" sz="2000" dirty="0">
                <a:solidFill>
                  <a:srgbClr val="002855"/>
                </a:solidFill>
              </a:rPr>
              <a:t>Giovanni Circella, Ph.D., </a:t>
            </a:r>
            <a:r>
              <a:rPr lang="en-CA" sz="2000" dirty="0">
                <a:solidFill>
                  <a:srgbClr val="002855"/>
                </a:solidFill>
              </a:rPr>
              <a:t>Junia Compostella, Ph.D., James Giller, </a:t>
            </a:r>
            <a:r>
              <a:rPr lang="en-CA" sz="2000" dirty="0">
                <a:solidFill>
                  <a:srgbClr val="002855"/>
                </a:solidFill>
                <a:latin typeface="+mj-lt"/>
              </a:rPr>
              <a:t>Mischa Young, Ph.D.</a:t>
            </a:r>
            <a:endParaRPr lang="en-US" altLang="zh-CN" sz="2000" dirty="0">
              <a:solidFill>
                <a:srgbClr val="002855"/>
              </a:solidFill>
              <a:latin typeface="+mj-lt"/>
            </a:endParaRPr>
          </a:p>
        </p:txBody>
      </p:sp>
      <p:pic>
        <p:nvPicPr>
          <p:cNvPr id="3" name="Picture 2">
            <a:extLst>
              <a:ext uri="{FF2B5EF4-FFF2-40B4-BE49-F238E27FC236}">
                <a16:creationId xmlns:a16="http://schemas.microsoft.com/office/drawing/2014/main" id="{3B7E66F2-5B65-C84C-BA04-3705E33AFCE2}"/>
              </a:ext>
            </a:extLst>
          </p:cNvPr>
          <p:cNvPicPr>
            <a:picLocks noChangeAspect="1"/>
          </p:cNvPicPr>
          <p:nvPr/>
        </p:nvPicPr>
        <p:blipFill>
          <a:blip r:embed="rId9"/>
          <a:stretch>
            <a:fillRect/>
          </a:stretch>
        </p:blipFill>
        <p:spPr>
          <a:xfrm>
            <a:off x="5128172" y="5683833"/>
            <a:ext cx="1585448" cy="1189086"/>
          </a:xfrm>
          <a:prstGeom prst="rect">
            <a:avLst/>
          </a:prstGeom>
        </p:spPr>
      </p:pic>
    </p:spTree>
    <p:extLst>
      <p:ext uri="{BB962C8B-B14F-4D97-AF65-F5344CB8AC3E}">
        <p14:creationId xmlns:p14="http://schemas.microsoft.com/office/powerpoint/2010/main" val="6960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D7A0-0D7D-C550-0D6C-EC86F6A90D6B}"/>
              </a:ext>
            </a:extLst>
          </p:cNvPr>
          <p:cNvSpPr>
            <a:spLocks noGrp="1"/>
          </p:cNvSpPr>
          <p:nvPr>
            <p:ph type="title"/>
          </p:nvPr>
        </p:nvSpPr>
        <p:spPr/>
        <p:txBody>
          <a:bodyPr/>
          <a:lstStyle/>
          <a:p>
            <a:r>
              <a:rPr lang="en-US" dirty="0"/>
              <a:t>Research Plan (2)</a:t>
            </a:r>
          </a:p>
        </p:txBody>
      </p:sp>
      <p:sp>
        <p:nvSpPr>
          <p:cNvPr id="3" name="Content Placeholder 2">
            <a:extLst>
              <a:ext uri="{FF2B5EF4-FFF2-40B4-BE49-F238E27FC236}">
                <a16:creationId xmlns:a16="http://schemas.microsoft.com/office/drawing/2014/main" id="{E1A3DE05-E7AA-5B09-D21A-5D1932FCBA20}"/>
              </a:ext>
            </a:extLst>
          </p:cNvPr>
          <p:cNvSpPr>
            <a:spLocks noGrp="1"/>
          </p:cNvSpPr>
          <p:nvPr>
            <p:ph idx="1"/>
          </p:nvPr>
        </p:nvSpPr>
        <p:spPr>
          <a:xfrm>
            <a:off x="147900" y="914400"/>
            <a:ext cx="11887200" cy="1923393"/>
          </a:xfrm>
        </p:spPr>
        <p:txBody>
          <a:bodyPr/>
          <a:lstStyle/>
          <a:p>
            <a:r>
              <a:rPr lang="en-US" dirty="0"/>
              <a:t>Investigate TNC driver heterogeneity in characteristics and overall preferences on vehicle fuel type choice for TNC through a latent class choice model. </a:t>
            </a:r>
          </a:p>
        </p:txBody>
      </p:sp>
      <p:sp>
        <p:nvSpPr>
          <p:cNvPr id="4" name="Slide Number Placeholder 3">
            <a:extLst>
              <a:ext uri="{FF2B5EF4-FFF2-40B4-BE49-F238E27FC236}">
                <a16:creationId xmlns:a16="http://schemas.microsoft.com/office/drawing/2014/main" id="{11E95A9B-516E-E844-2B68-CAA5DCE12153}"/>
              </a:ext>
            </a:extLst>
          </p:cNvPr>
          <p:cNvSpPr>
            <a:spLocks noGrp="1"/>
          </p:cNvSpPr>
          <p:nvPr>
            <p:ph type="sldNum" sz="quarter" idx="4"/>
          </p:nvPr>
        </p:nvSpPr>
        <p:spPr/>
        <p:txBody>
          <a:bodyPr/>
          <a:lstStyle/>
          <a:p>
            <a:fld id="{EB0A065D-0E2D-428D-BFEE-3171D759F948}" type="slidenum">
              <a:rPr lang="en-US" smtClean="0"/>
              <a:pPr/>
              <a:t>10</a:t>
            </a:fld>
            <a:endParaRPr lang="en-US" dirty="0"/>
          </a:p>
        </p:txBody>
      </p:sp>
      <p:pic>
        <p:nvPicPr>
          <p:cNvPr id="5" name="Picture 4">
            <a:extLst>
              <a:ext uri="{FF2B5EF4-FFF2-40B4-BE49-F238E27FC236}">
                <a16:creationId xmlns:a16="http://schemas.microsoft.com/office/drawing/2014/main" id="{F48C7B76-0741-F240-962E-5D9DC78EC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010" y="2476131"/>
            <a:ext cx="8955478" cy="4268204"/>
          </a:xfrm>
          <a:prstGeom prst="rect">
            <a:avLst/>
          </a:prstGeom>
        </p:spPr>
      </p:pic>
    </p:spTree>
    <p:extLst>
      <p:ext uri="{BB962C8B-B14F-4D97-AF65-F5344CB8AC3E}">
        <p14:creationId xmlns:p14="http://schemas.microsoft.com/office/powerpoint/2010/main" val="308861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6CFDEE-F89B-40F4-9387-24DDFC84ED5D}"/>
              </a:ext>
            </a:extLst>
          </p:cNvPr>
          <p:cNvSpPr/>
          <p:nvPr/>
        </p:nvSpPr>
        <p:spPr>
          <a:xfrm>
            <a:off x="13604" y="3134948"/>
            <a:ext cx="12178396" cy="3673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361"/>
              </a:solidFill>
            </a:endParaRPr>
          </a:p>
        </p:txBody>
      </p:sp>
      <p:sp>
        <p:nvSpPr>
          <p:cNvPr id="2" name="Title 1"/>
          <p:cNvSpPr>
            <a:spLocks noGrp="1"/>
          </p:cNvSpPr>
          <p:nvPr>
            <p:ph type="title"/>
          </p:nvPr>
        </p:nvSpPr>
        <p:spPr/>
        <p:txBody>
          <a:bodyPr/>
          <a:lstStyle/>
          <a:p>
            <a:pPr algn="ctr"/>
            <a:r>
              <a:rPr lang="en-US" dirty="0">
                <a:solidFill>
                  <a:srgbClr val="2B4361"/>
                </a:solidFill>
              </a:rPr>
              <a:t>UC-Davis Team &amp; Acknowledgements </a:t>
            </a:r>
          </a:p>
        </p:txBody>
      </p:sp>
      <p:pic>
        <p:nvPicPr>
          <p:cNvPr id="28" name="Picture 27">
            <a:extLst>
              <a:ext uri="{FF2B5EF4-FFF2-40B4-BE49-F238E27FC236}">
                <a16:creationId xmlns:a16="http://schemas.microsoft.com/office/drawing/2014/main" id="{691304A1-5BF9-489B-9352-52C275C087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685980" y="3862048"/>
            <a:ext cx="1029048" cy="738153"/>
          </a:xfrm>
          <a:prstGeom prst="rect">
            <a:avLst/>
          </a:prstGeom>
        </p:spPr>
      </p:pic>
      <p:pic>
        <p:nvPicPr>
          <p:cNvPr id="29" name="Picture 28">
            <a:extLst>
              <a:ext uri="{FF2B5EF4-FFF2-40B4-BE49-F238E27FC236}">
                <a16:creationId xmlns:a16="http://schemas.microsoft.com/office/drawing/2014/main" id="{245757B2-905F-434A-B9FE-300FFD7EE0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73776" y="3870259"/>
            <a:ext cx="1458214" cy="759211"/>
          </a:xfrm>
          <a:prstGeom prst="rect">
            <a:avLst/>
          </a:prstGeom>
        </p:spPr>
      </p:pic>
      <p:pic>
        <p:nvPicPr>
          <p:cNvPr id="30" name="Picture 29">
            <a:extLst>
              <a:ext uri="{FF2B5EF4-FFF2-40B4-BE49-F238E27FC236}">
                <a16:creationId xmlns:a16="http://schemas.microsoft.com/office/drawing/2014/main" id="{2E025944-2A2D-4CE3-BC77-D13377B73B4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55938" y="3894642"/>
            <a:ext cx="1697328" cy="720929"/>
          </a:xfrm>
          <a:prstGeom prst="rect">
            <a:avLst/>
          </a:prstGeom>
        </p:spPr>
      </p:pic>
      <p:sp>
        <p:nvSpPr>
          <p:cNvPr id="27" name="Content Placeholder 2">
            <a:extLst>
              <a:ext uri="{FF2B5EF4-FFF2-40B4-BE49-F238E27FC236}">
                <a16:creationId xmlns:a16="http://schemas.microsoft.com/office/drawing/2014/main" id="{58B7F0D8-BAF0-4D32-8B9F-490D17E9B209}"/>
              </a:ext>
            </a:extLst>
          </p:cNvPr>
          <p:cNvSpPr txBox="1">
            <a:spLocks/>
          </p:cNvSpPr>
          <p:nvPr/>
        </p:nvSpPr>
        <p:spPr>
          <a:xfrm>
            <a:off x="8058204" y="3511486"/>
            <a:ext cx="3704206" cy="5027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300" b="1" dirty="0">
                <a:solidFill>
                  <a:srgbClr val="2B4361"/>
                </a:solidFill>
              </a:rPr>
              <a:t>Other Research Partners:</a:t>
            </a:r>
          </a:p>
        </p:txBody>
      </p:sp>
      <p:sp>
        <p:nvSpPr>
          <p:cNvPr id="32" name="Content Placeholder 2">
            <a:extLst>
              <a:ext uri="{FF2B5EF4-FFF2-40B4-BE49-F238E27FC236}">
                <a16:creationId xmlns:a16="http://schemas.microsoft.com/office/drawing/2014/main" id="{D5228B63-3499-471C-B522-6CE722D1DB0A}"/>
              </a:ext>
            </a:extLst>
          </p:cNvPr>
          <p:cNvSpPr txBox="1">
            <a:spLocks/>
          </p:cNvSpPr>
          <p:nvPr/>
        </p:nvSpPr>
        <p:spPr>
          <a:xfrm>
            <a:off x="186510" y="3473668"/>
            <a:ext cx="3161658" cy="5027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300" b="1" dirty="0">
                <a:solidFill>
                  <a:srgbClr val="2B4361"/>
                </a:solidFill>
              </a:rPr>
              <a:t>Research Supported by:</a:t>
            </a:r>
          </a:p>
        </p:txBody>
      </p:sp>
      <p:pic>
        <p:nvPicPr>
          <p:cNvPr id="33" name="Picture 32">
            <a:extLst>
              <a:ext uri="{FF2B5EF4-FFF2-40B4-BE49-F238E27FC236}">
                <a16:creationId xmlns:a16="http://schemas.microsoft.com/office/drawing/2014/main" id="{B98B0C49-D46A-4B6F-93E3-22CB3C3D6EE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963115" y="3924456"/>
            <a:ext cx="1175418" cy="921041"/>
          </a:xfrm>
          <a:prstGeom prst="rect">
            <a:avLst/>
          </a:prstGeom>
        </p:spPr>
      </p:pic>
      <p:pic>
        <p:nvPicPr>
          <p:cNvPr id="34" name="Picture 33">
            <a:extLst>
              <a:ext uri="{FF2B5EF4-FFF2-40B4-BE49-F238E27FC236}">
                <a16:creationId xmlns:a16="http://schemas.microsoft.com/office/drawing/2014/main" id="{4FB26D13-8A04-4FB6-8611-7D4421E9E939}"/>
              </a:ext>
            </a:extLst>
          </p:cNvPr>
          <p:cNvPicPr/>
          <p:nvPr/>
        </p:nvPicPr>
        <p:blipFill rotWithShape="1">
          <a:blip r:embed="rId7" cstate="hqprint">
            <a:extLst>
              <a:ext uri="{28A0092B-C50C-407E-A947-70E740481C1C}">
                <a14:useLocalDpi xmlns:a14="http://schemas.microsoft.com/office/drawing/2010/main"/>
              </a:ext>
            </a:extLst>
          </a:blip>
          <a:srcRect/>
          <a:stretch/>
        </p:blipFill>
        <p:spPr>
          <a:xfrm>
            <a:off x="1103314" y="3984610"/>
            <a:ext cx="913001" cy="757542"/>
          </a:xfrm>
          <a:prstGeom prst="rect">
            <a:avLst/>
          </a:prstGeom>
        </p:spPr>
      </p:pic>
      <p:pic>
        <p:nvPicPr>
          <p:cNvPr id="38" name="Picture 37" descr="A close up of a sign&#10;&#10;Description automatically generated">
            <a:extLst>
              <a:ext uri="{FF2B5EF4-FFF2-40B4-BE49-F238E27FC236}">
                <a16:creationId xmlns:a16="http://schemas.microsoft.com/office/drawing/2014/main" id="{A29748DC-0414-40D9-ACA2-B9C7FFA460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720570" y="4563498"/>
            <a:ext cx="620957" cy="620957"/>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C626B8A2-257E-4371-AB30-454E600DB03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929967" y="4682210"/>
            <a:ext cx="1237890" cy="441163"/>
          </a:xfrm>
          <a:prstGeom prst="rect">
            <a:avLst/>
          </a:prstGeom>
        </p:spPr>
      </p:pic>
      <p:pic>
        <p:nvPicPr>
          <p:cNvPr id="40" name="Picture 39" descr="A picture containing light, traffic, sitting, drawing&#10;&#10;Description automatically generated">
            <a:extLst>
              <a:ext uri="{FF2B5EF4-FFF2-40B4-BE49-F238E27FC236}">
                <a16:creationId xmlns:a16="http://schemas.microsoft.com/office/drawing/2014/main" id="{48F39F89-089E-446C-BD2A-F5E989057F2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22143" y="4670250"/>
            <a:ext cx="1037926" cy="359282"/>
          </a:xfrm>
          <a:prstGeom prst="rect">
            <a:avLst/>
          </a:prstGeom>
        </p:spPr>
      </p:pic>
      <p:pic>
        <p:nvPicPr>
          <p:cNvPr id="41" name="Picture 40">
            <a:extLst>
              <a:ext uri="{FF2B5EF4-FFF2-40B4-BE49-F238E27FC236}">
                <a16:creationId xmlns:a16="http://schemas.microsoft.com/office/drawing/2014/main" id="{5D53EB85-9EA5-4EB0-B1D3-48657586ED49}"/>
              </a:ext>
            </a:extLst>
          </p:cNvPr>
          <p:cNvPicPr/>
          <p:nvPr/>
        </p:nvPicPr>
        <p:blipFill>
          <a:blip r:embed="rId11"/>
          <a:stretch>
            <a:fillRect/>
          </a:stretch>
        </p:blipFill>
        <p:spPr>
          <a:xfrm>
            <a:off x="190147" y="4093331"/>
            <a:ext cx="802393" cy="648821"/>
          </a:xfrm>
          <a:prstGeom prst="rect">
            <a:avLst/>
          </a:prstGeom>
        </p:spPr>
      </p:pic>
      <p:sp>
        <p:nvSpPr>
          <p:cNvPr id="42" name="Content Placeholder 2">
            <a:extLst>
              <a:ext uri="{FF2B5EF4-FFF2-40B4-BE49-F238E27FC236}">
                <a16:creationId xmlns:a16="http://schemas.microsoft.com/office/drawing/2014/main" id="{9AEF87B7-00FC-47CD-9E87-D3C4A57FBAA7}"/>
              </a:ext>
            </a:extLst>
          </p:cNvPr>
          <p:cNvSpPr txBox="1">
            <a:spLocks/>
          </p:cNvSpPr>
          <p:nvPr/>
        </p:nvSpPr>
        <p:spPr>
          <a:xfrm>
            <a:off x="186510" y="4258788"/>
            <a:ext cx="11715380" cy="7942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buNone/>
            </a:pPr>
            <a:endParaRPr lang="en-US" sz="2400" dirty="0">
              <a:solidFill>
                <a:srgbClr val="2B4361"/>
              </a:solidFill>
            </a:endParaRPr>
          </a:p>
        </p:txBody>
      </p:sp>
      <p:pic>
        <p:nvPicPr>
          <p:cNvPr id="17" name="Picture 2" descr="https://3rev.ucdavis.edu/wp-content/uploads/2018/07/baaqmd4rgb-300x161.jpg">
            <a:extLst>
              <a:ext uri="{FF2B5EF4-FFF2-40B4-BE49-F238E27FC236}">
                <a16:creationId xmlns:a16="http://schemas.microsoft.com/office/drawing/2014/main" id="{6505D286-4FA4-4E96-B080-0031844A0F3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830239" y="5413557"/>
            <a:ext cx="958937" cy="5146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3rev.ucdavis.edu/wp-content/uploads/2018/08/download.jpeg">
            <a:extLst>
              <a:ext uri="{FF2B5EF4-FFF2-40B4-BE49-F238E27FC236}">
                <a16:creationId xmlns:a16="http://schemas.microsoft.com/office/drawing/2014/main" id="{2CB329D4-CB6E-444C-91E1-1650B344610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12664" y="5378945"/>
            <a:ext cx="741171" cy="7411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3rev.ucdavis.edu/wp-content/uploads/2018/07/Lyft-logo-300x212.png">
            <a:extLst>
              <a:ext uri="{FF2B5EF4-FFF2-40B4-BE49-F238E27FC236}">
                <a16:creationId xmlns:a16="http://schemas.microsoft.com/office/drawing/2014/main" id="{E3CDDB12-F147-40A2-A144-B29148BCDBB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94852" y="5421046"/>
            <a:ext cx="747545" cy="5282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3rev.ucdavis.edu/wp-content/uploads/2018/07/BMW-300x300.png">
            <a:extLst>
              <a:ext uri="{FF2B5EF4-FFF2-40B4-BE49-F238E27FC236}">
                <a16:creationId xmlns:a16="http://schemas.microsoft.com/office/drawing/2014/main" id="{771465D3-2273-4BE7-9F38-4304F96AEAA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67889" y="5371982"/>
            <a:ext cx="617976" cy="6179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3rev.ucdavis.edu/wp-content/uploads/2018/07/HondaNoText-768x120.jpg">
            <a:extLst>
              <a:ext uri="{FF2B5EF4-FFF2-40B4-BE49-F238E27FC236}">
                <a16:creationId xmlns:a16="http://schemas.microsoft.com/office/drawing/2014/main" id="{ACF8DDF2-6E54-4657-A5AF-01086C7A5CB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269512" y="6287421"/>
            <a:ext cx="1269462" cy="1983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ttps://3rev.ucdavis.edu/wp-content/uploads/2018/07/Daimler-1024x448.png">
            <a:extLst>
              <a:ext uri="{FF2B5EF4-FFF2-40B4-BE49-F238E27FC236}">
                <a16:creationId xmlns:a16="http://schemas.microsoft.com/office/drawing/2014/main" id="{897CF393-D0E5-4239-A2E4-67FF29612A3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25285" y="5284877"/>
            <a:ext cx="1470422" cy="64331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https://3rev.ucdavis.edu/wp-content/uploads/2018/10/Uber.jpg">
            <a:extLst>
              <a:ext uri="{FF2B5EF4-FFF2-40B4-BE49-F238E27FC236}">
                <a16:creationId xmlns:a16="http://schemas.microsoft.com/office/drawing/2014/main" id="{66262987-D6BF-4BA9-BE8B-D730185DF39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535415" y="6251059"/>
            <a:ext cx="1118527" cy="23547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3rev.ucdavis.edu/wp-content/uploads/2018/10/faurecia-100x500-300x168.png">
            <a:extLst>
              <a:ext uri="{FF2B5EF4-FFF2-40B4-BE49-F238E27FC236}">
                <a16:creationId xmlns:a16="http://schemas.microsoft.com/office/drawing/2014/main" id="{B449C72E-321D-422D-9353-94BB2E3A1B3F}"/>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a:stretch/>
        </p:blipFill>
        <p:spPr bwMode="auto">
          <a:xfrm>
            <a:off x="8357576" y="6076956"/>
            <a:ext cx="1399478" cy="6436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https://3rev.ucdavis.edu/wp-content/uploads/2018/07/Ford-1-300x114.png">
            <a:extLst>
              <a:ext uri="{FF2B5EF4-FFF2-40B4-BE49-F238E27FC236}">
                <a16:creationId xmlns:a16="http://schemas.microsoft.com/office/drawing/2014/main" id="{85F8691F-2BAD-40B8-87DA-9BB99B60C462}"/>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64674" y="6204324"/>
            <a:ext cx="959340" cy="36454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7266C4B1-5551-45AD-90F8-D75992A94D5E}"/>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10206910" y="5414835"/>
            <a:ext cx="1377800" cy="354724"/>
          </a:xfrm>
          <a:prstGeom prst="rect">
            <a:avLst/>
          </a:prstGeom>
        </p:spPr>
      </p:pic>
      <p:sp>
        <p:nvSpPr>
          <p:cNvPr id="58" name="Content Placeholder 2">
            <a:extLst>
              <a:ext uri="{FF2B5EF4-FFF2-40B4-BE49-F238E27FC236}">
                <a16:creationId xmlns:a16="http://schemas.microsoft.com/office/drawing/2014/main" id="{22A6585F-2B97-401C-AA88-6578CFF1D329}"/>
              </a:ext>
            </a:extLst>
          </p:cNvPr>
          <p:cNvSpPr txBox="1">
            <a:spLocks/>
          </p:cNvSpPr>
          <p:nvPr/>
        </p:nvSpPr>
        <p:spPr>
          <a:xfrm>
            <a:off x="179737" y="4796670"/>
            <a:ext cx="10436885" cy="5027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300" b="1" dirty="0">
                <a:solidFill>
                  <a:srgbClr val="2B4361"/>
                </a:solidFill>
              </a:rPr>
              <a:t>3 Revolutions Future Mobility Program Sponsors:</a:t>
            </a:r>
          </a:p>
        </p:txBody>
      </p:sp>
      <p:pic>
        <p:nvPicPr>
          <p:cNvPr id="60" name="Picture 10" descr="https://3rev.ucdavis.edu/wp-content/uploads/2018/10/caltrans.jpeg">
            <a:extLst>
              <a:ext uri="{FF2B5EF4-FFF2-40B4-BE49-F238E27FC236}">
                <a16:creationId xmlns:a16="http://schemas.microsoft.com/office/drawing/2014/main" id="{FE76DA8A-BB49-4A69-AFCA-0F13C5A99B1A}"/>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094918" y="5946513"/>
            <a:ext cx="800386" cy="66104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6" descr="https://3rev.ucdavis.edu/wp-content/uploads/2018/10/US-EPA-600px-300dpi-300x164.jpg">
            <a:extLst>
              <a:ext uri="{FF2B5EF4-FFF2-40B4-BE49-F238E27FC236}">
                <a16:creationId xmlns:a16="http://schemas.microsoft.com/office/drawing/2014/main" id="{F6E2E808-6FE9-45E4-A5CE-8D7B1C8A3F7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387320" y="5370108"/>
            <a:ext cx="1211603" cy="66234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DFE5B841-D85F-4131-9A95-8A436B4C33EC}"/>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0206910" y="6194593"/>
            <a:ext cx="1404583" cy="326226"/>
          </a:xfrm>
          <a:prstGeom prst="rect">
            <a:avLst/>
          </a:prstGeom>
        </p:spPr>
      </p:pic>
      <p:pic>
        <p:nvPicPr>
          <p:cNvPr id="66" name="Picture 65" descr="A close up of a logo&#10;&#10;Description automatically generated">
            <a:extLst>
              <a:ext uri="{FF2B5EF4-FFF2-40B4-BE49-F238E27FC236}">
                <a16:creationId xmlns:a16="http://schemas.microsoft.com/office/drawing/2014/main" id="{EC1982D4-CF4F-4E98-BB66-BC6F2483C5D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9080" y="6261450"/>
            <a:ext cx="1107175" cy="236428"/>
          </a:xfrm>
          <a:prstGeom prst="rect">
            <a:avLst/>
          </a:prstGeom>
        </p:spPr>
      </p:pic>
      <p:pic>
        <p:nvPicPr>
          <p:cNvPr id="35" name="Picture 34" descr="Giovanni Circella, Ph.D. | National Center for Sustainable Transportation">
            <a:extLst>
              <a:ext uri="{FF2B5EF4-FFF2-40B4-BE49-F238E27FC236}">
                <a16:creationId xmlns:a16="http://schemas.microsoft.com/office/drawing/2014/main" id="{975137CE-22CB-3C46-A3F5-DE25446AA4F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1654" y="1063140"/>
            <a:ext cx="164360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Xiatian (Summer) Iogansen | 3 Revolutions">
            <a:extLst>
              <a:ext uri="{FF2B5EF4-FFF2-40B4-BE49-F238E27FC236}">
                <a16:creationId xmlns:a16="http://schemas.microsoft.com/office/drawing/2014/main" id="{43A82549-2E2E-DA4B-9480-6AE71637932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444527" y="1057142"/>
            <a:ext cx="164360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James Giller | Clare PPN">
            <a:extLst>
              <a:ext uri="{FF2B5EF4-FFF2-40B4-BE49-F238E27FC236}">
                <a16:creationId xmlns:a16="http://schemas.microsoft.com/office/drawing/2014/main" id="{FF20AABA-5D72-1647-BB22-2574ABD95A7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96967" y="104514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ITS Compostella, Junia - ITS - UC Davis Institute of Transportation Studies">
            <a:extLst>
              <a:ext uri="{FF2B5EF4-FFF2-40B4-BE49-F238E27FC236}">
                <a16:creationId xmlns:a16="http://schemas.microsoft.com/office/drawing/2014/main" id="{C0EC8AEB-C0F8-E248-ABBD-BC9501FB102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0627" y="1057142"/>
            <a:ext cx="152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
            <a:extLst>
              <a:ext uri="{FF2B5EF4-FFF2-40B4-BE49-F238E27FC236}">
                <a16:creationId xmlns:a16="http://schemas.microsoft.com/office/drawing/2014/main" id="{458A0A4E-757E-C74F-BD62-583016B51C5B}"/>
              </a:ext>
            </a:extLst>
          </p:cNvPr>
          <p:cNvSpPr txBox="1"/>
          <p:nvPr/>
        </p:nvSpPr>
        <p:spPr>
          <a:xfrm>
            <a:off x="384503" y="2872162"/>
            <a:ext cx="247375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Prof. Giovanni Circella, Ph.D. (PI)</a:t>
            </a:r>
          </a:p>
        </p:txBody>
      </p:sp>
      <p:sp>
        <p:nvSpPr>
          <p:cNvPr id="45" name="TextBox 12">
            <a:extLst>
              <a:ext uri="{FF2B5EF4-FFF2-40B4-BE49-F238E27FC236}">
                <a16:creationId xmlns:a16="http://schemas.microsoft.com/office/drawing/2014/main" id="{94819463-5A68-1C49-9810-3D4E47E52E0E}"/>
              </a:ext>
            </a:extLst>
          </p:cNvPr>
          <p:cNvSpPr txBox="1"/>
          <p:nvPr/>
        </p:nvSpPr>
        <p:spPr>
          <a:xfrm>
            <a:off x="6285837" y="2860166"/>
            <a:ext cx="1839863"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James Giller, Ph.D. student</a:t>
            </a:r>
          </a:p>
        </p:txBody>
      </p:sp>
      <p:sp>
        <p:nvSpPr>
          <p:cNvPr id="46" name="TextBox 13">
            <a:extLst>
              <a:ext uri="{FF2B5EF4-FFF2-40B4-BE49-F238E27FC236}">
                <a16:creationId xmlns:a16="http://schemas.microsoft.com/office/drawing/2014/main" id="{EACA6133-F10F-6844-87ED-3769674BC7BD}"/>
              </a:ext>
            </a:extLst>
          </p:cNvPr>
          <p:cNvSpPr txBox="1"/>
          <p:nvPr/>
        </p:nvSpPr>
        <p:spPr>
          <a:xfrm>
            <a:off x="3450955" y="2872162"/>
            <a:ext cx="1719766"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Junia Compostella, Ph.D.</a:t>
            </a:r>
          </a:p>
        </p:txBody>
      </p:sp>
      <p:sp>
        <p:nvSpPr>
          <p:cNvPr id="47" name="TextBox 14">
            <a:extLst>
              <a:ext uri="{FF2B5EF4-FFF2-40B4-BE49-F238E27FC236}">
                <a16:creationId xmlns:a16="http://schemas.microsoft.com/office/drawing/2014/main" id="{91B50E80-E9D6-2B44-8C35-4B1523543E47}"/>
              </a:ext>
            </a:extLst>
          </p:cNvPr>
          <p:cNvSpPr txBox="1"/>
          <p:nvPr/>
        </p:nvSpPr>
        <p:spPr>
          <a:xfrm>
            <a:off x="9240799" y="2860166"/>
            <a:ext cx="2343911"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Xiatian Iogansen, Ph.D. student</a:t>
            </a:r>
          </a:p>
        </p:txBody>
      </p:sp>
    </p:spTree>
    <p:extLst>
      <p:ext uri="{BB962C8B-B14F-4D97-AF65-F5344CB8AC3E}">
        <p14:creationId xmlns:p14="http://schemas.microsoft.com/office/powerpoint/2010/main" val="65059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6E2060-0B80-4B96-BED6-11291D79B4FB}"/>
              </a:ext>
            </a:extLst>
          </p:cNvPr>
          <p:cNvSpPr txBox="1"/>
          <p:nvPr/>
        </p:nvSpPr>
        <p:spPr>
          <a:xfrm>
            <a:off x="-1525" y="2601360"/>
            <a:ext cx="12191999" cy="530915"/>
          </a:xfrm>
          <a:prstGeom prst="rect">
            <a:avLst/>
          </a:prstGeom>
          <a:noFill/>
        </p:spPr>
        <p:txBody>
          <a:bodyPr wrap="squar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000" i="1" u="none" strike="noStrike" kern="1200" cap="none" spc="0" normalizeH="0" baseline="0" noProof="0" dirty="0">
                <a:ln>
                  <a:noFill/>
                </a:ln>
                <a:solidFill>
                  <a:srgbClr val="002855"/>
                </a:solidFill>
                <a:effectLst/>
                <a:uLnTx/>
                <a:uFillTx/>
                <a:latin typeface="Calibri"/>
                <a:ea typeface="+mn-ea"/>
                <a:cs typeface="Lucida Sans"/>
              </a:rPr>
              <a:t>Any questions? Please contact:</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 y="5911321"/>
            <a:ext cx="3694058" cy="961598"/>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18175" y="5911321"/>
            <a:ext cx="3073825" cy="961598"/>
          </a:xfrm>
          <a:prstGeom prst="rect">
            <a:avLst/>
          </a:prstGeom>
        </p:spPr>
      </p:pic>
      <p:sp>
        <p:nvSpPr>
          <p:cNvPr id="13" name="TextBox 12"/>
          <p:cNvSpPr txBox="1"/>
          <p:nvPr/>
        </p:nvSpPr>
        <p:spPr>
          <a:xfrm>
            <a:off x="1730703" y="3951248"/>
            <a:ext cx="8940224" cy="86946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2855"/>
                </a:solidFill>
                <a:effectLst/>
                <a:uLnTx/>
                <a:uFillTx/>
                <a:latin typeface="Calibri"/>
                <a:ea typeface="+mn-ea"/>
                <a:cs typeface="Lucida Sans"/>
              </a:rPr>
              <a:t>Institute of Transportation Studies, University of California, Davis</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2400" dirty="0">
                <a:solidFill>
                  <a:srgbClr val="002855"/>
                </a:solidFill>
                <a:latin typeface="Calibri"/>
                <a:cs typeface="Lucida Sans"/>
              </a:rPr>
              <a:t>xtwu</a:t>
            </a:r>
            <a:r>
              <a:rPr kumimoji="0" lang="en-US" sz="2400" b="0" i="0" u="none" strike="noStrike" kern="1200" cap="none" spc="0" normalizeH="0" baseline="0" noProof="0" dirty="0">
                <a:ln>
                  <a:noFill/>
                </a:ln>
                <a:solidFill>
                  <a:srgbClr val="002855"/>
                </a:solidFill>
                <a:effectLst/>
                <a:uLnTx/>
                <a:uFillTx/>
                <a:latin typeface="Calibri"/>
                <a:ea typeface="+mn-ea"/>
                <a:cs typeface="Lucida Sans"/>
              </a:rPr>
              <a:t>@ucdavis.edu</a:t>
            </a:r>
            <a:endParaRPr kumimoji="0" lang="en-US" sz="2400" b="0" i="0" u="none" strike="noStrike" kern="1200" cap="none" spc="0" normalizeH="0" baseline="0" noProof="0" dirty="0">
              <a:ln>
                <a:noFill/>
              </a:ln>
              <a:solidFill>
                <a:srgbClr val="C2990E"/>
              </a:solidFill>
              <a:effectLst/>
              <a:uLnTx/>
              <a:uFillTx/>
              <a:latin typeface="Calibri"/>
              <a:ea typeface="+mn-ea"/>
              <a:cs typeface="Lucida Sans"/>
            </a:endParaRPr>
          </a:p>
        </p:txBody>
      </p:sp>
      <p:sp>
        <p:nvSpPr>
          <p:cNvPr id="14" name="TextBox 13"/>
          <p:cNvSpPr txBox="1"/>
          <p:nvPr/>
        </p:nvSpPr>
        <p:spPr>
          <a:xfrm>
            <a:off x="2630099" y="3333750"/>
            <a:ext cx="66413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855"/>
                </a:solidFill>
                <a:effectLst/>
                <a:uLnTx/>
                <a:uFillTx/>
                <a:latin typeface="Calibri"/>
                <a:ea typeface="+mn-ea"/>
                <a:cs typeface="Lucida Sans"/>
              </a:rPr>
              <a:t>Xiatian Iogansen</a:t>
            </a:r>
          </a:p>
        </p:txBody>
      </p:sp>
      <p:grpSp>
        <p:nvGrpSpPr>
          <p:cNvPr id="12" name="Group 11">
            <a:extLst>
              <a:ext uri="{FF2B5EF4-FFF2-40B4-BE49-F238E27FC236}">
                <a16:creationId xmlns:a16="http://schemas.microsoft.com/office/drawing/2014/main" id="{C82CCF36-D4A1-47C5-A552-A516A5CD50CF}"/>
              </a:ext>
            </a:extLst>
          </p:cNvPr>
          <p:cNvGrpSpPr/>
          <p:nvPr/>
        </p:nvGrpSpPr>
        <p:grpSpPr>
          <a:xfrm>
            <a:off x="0" y="-2937"/>
            <a:ext cx="12200709" cy="2195540"/>
            <a:chOff x="0" y="-2937"/>
            <a:chExt cx="12200709" cy="2195540"/>
          </a:xfrm>
        </p:grpSpPr>
        <p:pic>
          <p:nvPicPr>
            <p:cNvPr id="3" name="Picture 2">
              <a:extLst>
                <a:ext uri="{FF2B5EF4-FFF2-40B4-BE49-F238E27FC236}">
                  <a16:creationId xmlns:a16="http://schemas.microsoft.com/office/drawing/2014/main" id="{6B972582-6651-41B1-BA4D-620D2FF8FDE9}"/>
                </a:ext>
              </a:extLst>
            </p:cNvPr>
            <p:cNvPicPr>
              <a:picLocks noChangeAspect="1"/>
            </p:cNvPicPr>
            <p:nvPr/>
          </p:nvPicPr>
          <p:blipFill>
            <a:blip r:embed="rId5"/>
            <a:stretch>
              <a:fillRect/>
            </a:stretch>
          </p:blipFill>
          <p:spPr>
            <a:xfrm>
              <a:off x="6026952" y="-1"/>
              <a:ext cx="3649446" cy="2189667"/>
            </a:xfrm>
            <a:prstGeom prst="rect">
              <a:avLst/>
            </a:prstGeom>
          </p:spPr>
        </p:pic>
        <p:pic>
          <p:nvPicPr>
            <p:cNvPr id="4" name="Picture 3" descr="A person wearing a costume&#10;&#10;Description automatically generated">
              <a:extLst>
                <a:ext uri="{FF2B5EF4-FFF2-40B4-BE49-F238E27FC236}">
                  <a16:creationId xmlns:a16="http://schemas.microsoft.com/office/drawing/2014/main" id="{EEA3ADE3-C5FD-43DA-98C1-9F30D7011BA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8141"/>
            <a:stretch/>
          </p:blipFill>
          <p:spPr>
            <a:xfrm>
              <a:off x="9229725" y="-2937"/>
              <a:ext cx="2970984" cy="2192603"/>
            </a:xfrm>
            <a:prstGeom prst="rect">
              <a:avLst/>
            </a:prstGeom>
          </p:spPr>
        </p:pic>
        <p:pic>
          <p:nvPicPr>
            <p:cNvPr id="5" name="Picture 4">
              <a:extLst>
                <a:ext uri="{FF2B5EF4-FFF2-40B4-BE49-F238E27FC236}">
                  <a16:creationId xmlns:a16="http://schemas.microsoft.com/office/drawing/2014/main" id="{8D2DEE60-55CB-4623-9783-92A960949AE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1966"/>
            <a:stretch/>
          </p:blipFill>
          <p:spPr>
            <a:xfrm>
              <a:off x="0" y="0"/>
              <a:ext cx="3224252" cy="2192603"/>
            </a:xfrm>
            <a:prstGeom prst="rect">
              <a:avLst/>
            </a:prstGeom>
          </p:spPr>
        </p:pic>
        <p:pic>
          <p:nvPicPr>
            <p:cNvPr id="10" name="Picture 9">
              <a:extLst>
                <a:ext uri="{FF2B5EF4-FFF2-40B4-BE49-F238E27FC236}">
                  <a16:creationId xmlns:a16="http://schemas.microsoft.com/office/drawing/2014/main" id="{2FAFB933-E919-402C-8B62-EE760B7AF5D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3725" r="2877"/>
            <a:stretch/>
          </p:blipFill>
          <p:spPr>
            <a:xfrm>
              <a:off x="3186152" y="0"/>
              <a:ext cx="3071773" cy="2192603"/>
            </a:xfrm>
            <a:prstGeom prst="rect">
              <a:avLst/>
            </a:prstGeom>
          </p:spPr>
        </p:pic>
      </p:grpSp>
    </p:spTree>
    <p:extLst>
      <p:ext uri="{BB962C8B-B14F-4D97-AF65-F5344CB8AC3E}">
        <p14:creationId xmlns:p14="http://schemas.microsoft.com/office/powerpoint/2010/main" val="25405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CEB7-B148-AC64-E73D-D9F2C27D15E3}"/>
              </a:ext>
            </a:extLst>
          </p:cNvPr>
          <p:cNvSpPr>
            <a:spLocks noGrp="1"/>
          </p:cNvSpPr>
          <p:nvPr>
            <p:ph type="title"/>
          </p:nvPr>
        </p:nvSpPr>
        <p:spPr/>
        <p:txBody>
          <a:bodyPr/>
          <a:lstStyle/>
          <a:p>
            <a:r>
              <a:rPr lang="en-US" dirty="0"/>
              <a:t>TNC vehicle fleet produce more CO</a:t>
            </a:r>
            <a:r>
              <a:rPr lang="en-US" baseline="-25000" dirty="0"/>
              <a:t>2</a:t>
            </a:r>
            <a:r>
              <a:rPr lang="en-US" dirty="0"/>
              <a:t> per PMT </a:t>
            </a:r>
          </a:p>
        </p:txBody>
      </p:sp>
      <p:sp>
        <p:nvSpPr>
          <p:cNvPr id="3" name="Content Placeholder 2">
            <a:extLst>
              <a:ext uri="{FF2B5EF4-FFF2-40B4-BE49-F238E27FC236}">
                <a16:creationId xmlns:a16="http://schemas.microsoft.com/office/drawing/2014/main" id="{A12E50A2-FA80-FFDF-2EEF-2711807C86B0}"/>
              </a:ext>
            </a:extLst>
          </p:cNvPr>
          <p:cNvSpPr>
            <a:spLocks noGrp="1"/>
          </p:cNvSpPr>
          <p:nvPr>
            <p:ph idx="1"/>
          </p:nvPr>
        </p:nvSpPr>
        <p:spPr>
          <a:xfrm>
            <a:off x="147900" y="914400"/>
            <a:ext cx="11887200" cy="4525963"/>
          </a:xfrm>
        </p:spPr>
        <p:txBody>
          <a:bodyPr/>
          <a:lstStyle/>
          <a:p>
            <a:r>
              <a:rPr lang="en-US" dirty="0"/>
              <a:t>2018 TNC vehicle fleet emitted </a:t>
            </a:r>
            <a:r>
              <a:rPr lang="en-US" b="1" dirty="0">
                <a:solidFill>
                  <a:srgbClr val="CC9900"/>
                </a:solidFill>
              </a:rPr>
              <a:t>approximately 50% higher </a:t>
            </a:r>
            <a:r>
              <a:rPr lang="en-US" dirty="0"/>
              <a:t>than the statewide passenger vehicle fleet, in terms of CO</a:t>
            </a:r>
            <a:r>
              <a:rPr lang="en-US" baseline="-25000" dirty="0"/>
              <a:t>2</a:t>
            </a:r>
            <a:r>
              <a:rPr lang="en-US" dirty="0"/>
              <a:t> per passenger-mile traveled (PMT).</a:t>
            </a:r>
          </a:p>
        </p:txBody>
      </p:sp>
      <p:sp>
        <p:nvSpPr>
          <p:cNvPr id="4" name="Slide Number Placeholder 3">
            <a:extLst>
              <a:ext uri="{FF2B5EF4-FFF2-40B4-BE49-F238E27FC236}">
                <a16:creationId xmlns:a16="http://schemas.microsoft.com/office/drawing/2014/main" id="{BE91CC89-4F64-0461-0783-0C4F3CA7F686}"/>
              </a:ext>
            </a:extLst>
          </p:cNvPr>
          <p:cNvSpPr>
            <a:spLocks noGrp="1"/>
          </p:cNvSpPr>
          <p:nvPr>
            <p:ph type="sldNum" sz="quarter" idx="4"/>
          </p:nvPr>
        </p:nvSpPr>
        <p:spPr/>
        <p:txBody>
          <a:bodyPr/>
          <a:lstStyle/>
          <a:p>
            <a:fld id="{EB0A065D-0E2D-428D-BFEE-3171D759F948}" type="slidenum">
              <a:rPr lang="en-US" smtClean="0"/>
              <a:pPr/>
              <a:t>2</a:t>
            </a:fld>
            <a:endParaRPr lang="en-US" dirty="0"/>
          </a:p>
        </p:txBody>
      </p:sp>
      <p:graphicFrame>
        <p:nvGraphicFramePr>
          <p:cNvPr id="5" name="Chart 4">
            <a:extLst>
              <a:ext uri="{FF2B5EF4-FFF2-40B4-BE49-F238E27FC236}">
                <a16:creationId xmlns:a16="http://schemas.microsoft.com/office/drawing/2014/main" id="{F86AA234-E44F-19C8-EC6B-B46EBB7A235C}"/>
              </a:ext>
            </a:extLst>
          </p:cNvPr>
          <p:cNvGraphicFramePr/>
          <p:nvPr>
            <p:extLst>
              <p:ext uri="{D42A27DB-BD31-4B8C-83A1-F6EECF244321}">
                <p14:modId xmlns:p14="http://schemas.microsoft.com/office/powerpoint/2010/main" val="1863910721"/>
              </p:ext>
            </p:extLst>
          </p:nvPr>
        </p:nvGraphicFramePr>
        <p:xfrm>
          <a:off x="1987810" y="2404957"/>
          <a:ext cx="8892000" cy="397425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9FC83A4-EB9E-50B8-0B33-F59A6A6C59E5}"/>
              </a:ext>
            </a:extLst>
          </p:cNvPr>
          <p:cNvSpPr/>
          <p:nvPr/>
        </p:nvSpPr>
        <p:spPr>
          <a:xfrm>
            <a:off x="7658059" y="6379210"/>
            <a:ext cx="3780779" cy="369332"/>
          </a:xfrm>
          <a:prstGeom prst="rect">
            <a:avLst/>
          </a:prstGeom>
        </p:spPr>
        <p:txBody>
          <a:bodyPr wrap="none">
            <a:spAutoFit/>
          </a:bodyPr>
          <a:lstStyle/>
          <a:p>
            <a:r>
              <a:rPr lang="en-US" dirty="0">
                <a:hlinkClick r:id="rId4"/>
              </a:rPr>
              <a:t>(California Air Resources Board, 2019) </a:t>
            </a:r>
            <a:endParaRPr lang="en-US" dirty="0"/>
          </a:p>
        </p:txBody>
      </p:sp>
    </p:spTree>
    <p:extLst>
      <p:ext uri="{BB962C8B-B14F-4D97-AF65-F5344CB8AC3E}">
        <p14:creationId xmlns:p14="http://schemas.microsoft.com/office/powerpoint/2010/main" val="20039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EC9E-A0A1-4097-B5FE-3B434C51E9A5}"/>
              </a:ext>
            </a:extLst>
          </p:cNvPr>
          <p:cNvSpPr>
            <a:spLocks noGrp="1"/>
          </p:cNvSpPr>
          <p:nvPr>
            <p:ph type="title"/>
          </p:nvPr>
        </p:nvSpPr>
        <p:spPr/>
        <p:txBody>
          <a:bodyPr>
            <a:normAutofit/>
          </a:bodyPr>
          <a:lstStyle/>
          <a:p>
            <a:r>
              <a:rPr lang="en-US" altLang="zh-CN" dirty="0"/>
              <a:t>CARB</a:t>
            </a:r>
            <a:r>
              <a:rPr lang="zh-CN" altLang="en-US"/>
              <a:t> </a:t>
            </a:r>
            <a:r>
              <a:rPr lang="en-US" dirty="0"/>
              <a:t>Clean Miles Standard (CMS)</a:t>
            </a:r>
          </a:p>
        </p:txBody>
      </p:sp>
      <p:sp>
        <p:nvSpPr>
          <p:cNvPr id="4" name="Slide Number Placeholder 3">
            <a:extLst>
              <a:ext uri="{FF2B5EF4-FFF2-40B4-BE49-F238E27FC236}">
                <a16:creationId xmlns:a16="http://schemas.microsoft.com/office/drawing/2014/main" id="{3861A6EA-D754-44EF-89F8-A052629CFC7C}"/>
              </a:ext>
            </a:extLst>
          </p:cNvPr>
          <p:cNvSpPr>
            <a:spLocks noGrp="1"/>
          </p:cNvSpPr>
          <p:nvPr>
            <p:ph type="sldNum" sz="quarter" idx="4"/>
          </p:nvPr>
        </p:nvSpPr>
        <p:spPr/>
        <p:txBody>
          <a:bodyPr/>
          <a:lstStyle/>
          <a:p>
            <a:fld id="{EB0A065D-0E2D-428D-BFEE-3171D759F948}" type="slidenum">
              <a:rPr lang="en-US" smtClean="0"/>
              <a:pPr/>
              <a:t>3</a:t>
            </a:fld>
            <a:endParaRPr lang="en-US" dirty="0"/>
          </a:p>
        </p:txBody>
      </p:sp>
      <p:pic>
        <p:nvPicPr>
          <p:cNvPr id="5" name="Picture 4">
            <a:extLst>
              <a:ext uri="{FF2B5EF4-FFF2-40B4-BE49-F238E27FC236}">
                <a16:creationId xmlns:a16="http://schemas.microsoft.com/office/drawing/2014/main" id="{6E50C88E-6C96-4D18-96AC-98B2301B7D6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00" y="1671805"/>
            <a:ext cx="6271523" cy="3955219"/>
          </a:xfrm>
          <a:prstGeom prst="rect">
            <a:avLst/>
          </a:prstGeom>
        </p:spPr>
      </p:pic>
      <p:sp>
        <p:nvSpPr>
          <p:cNvPr id="6" name="Content Placeholder 2">
            <a:extLst>
              <a:ext uri="{FF2B5EF4-FFF2-40B4-BE49-F238E27FC236}">
                <a16:creationId xmlns:a16="http://schemas.microsoft.com/office/drawing/2014/main" id="{1F0CAE58-066B-4253-BAAD-0F4615EDD0CE}"/>
              </a:ext>
            </a:extLst>
          </p:cNvPr>
          <p:cNvSpPr txBox="1">
            <a:spLocks/>
          </p:cNvSpPr>
          <p:nvPr/>
        </p:nvSpPr>
        <p:spPr>
          <a:xfrm>
            <a:off x="6398168" y="1671805"/>
            <a:ext cx="5784832" cy="44099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b="1" dirty="0">
                <a:solidFill>
                  <a:schemeClr val="tx2"/>
                </a:solidFill>
              </a:rPr>
              <a:t>I</a:t>
            </a:r>
            <a:r>
              <a:rPr lang="en-US" sz="2800" b="1" dirty="0">
                <a:solidFill>
                  <a:schemeClr val="tx2"/>
                </a:solidFill>
              </a:rPr>
              <a:t>dentified strategies that can help reduce the negative impacts of TNCs</a:t>
            </a:r>
            <a:r>
              <a:rPr lang="en-US" altLang="zh-CN" sz="2800" b="1" dirty="0">
                <a:solidFill>
                  <a:schemeClr val="tx2"/>
                </a:solidFill>
              </a:rPr>
              <a:t>:</a:t>
            </a:r>
            <a:endParaRPr lang="en-US" sz="2800" b="1" dirty="0">
              <a:solidFill>
                <a:schemeClr val="tx2"/>
              </a:solidFill>
            </a:endParaRPr>
          </a:p>
          <a:p>
            <a:pPr marL="0" indent="0">
              <a:buNone/>
            </a:pPr>
            <a:r>
              <a:rPr lang="en-US" sz="2400" dirty="0">
                <a:solidFill>
                  <a:schemeClr val="tx2"/>
                </a:solidFill>
              </a:rPr>
              <a:t>1. Increase pooling and occupancy;</a:t>
            </a:r>
            <a:endParaRPr lang="en-US" sz="1600" dirty="0">
              <a:solidFill>
                <a:schemeClr val="tx2"/>
              </a:solidFill>
            </a:endParaRPr>
          </a:p>
          <a:p>
            <a:pPr marL="0" indent="0">
              <a:buNone/>
            </a:pPr>
            <a:r>
              <a:rPr lang="en-US" sz="2400" dirty="0">
                <a:solidFill>
                  <a:schemeClr val="tx2"/>
                </a:solidFill>
              </a:rPr>
              <a:t>2. Electrify the TNC vehicle fleet; </a:t>
            </a:r>
          </a:p>
          <a:p>
            <a:pPr marL="0" indent="0">
              <a:buNone/>
            </a:pPr>
            <a:r>
              <a:rPr lang="en-US" sz="2400" dirty="0">
                <a:solidFill>
                  <a:schemeClr val="tx2"/>
                </a:solidFill>
              </a:rPr>
              <a:t>3. Decrease deadheading; </a:t>
            </a:r>
            <a:endParaRPr lang="en-US" sz="1600" dirty="0">
              <a:solidFill>
                <a:schemeClr val="tx2"/>
              </a:solidFill>
            </a:endParaRPr>
          </a:p>
          <a:p>
            <a:pPr marL="0" indent="0">
              <a:buNone/>
            </a:pPr>
            <a:r>
              <a:rPr lang="en-US" sz="2400" dirty="0">
                <a:solidFill>
                  <a:schemeClr val="tx2"/>
                </a:solidFill>
              </a:rPr>
              <a:t>4. Connect to public transit; and</a:t>
            </a:r>
          </a:p>
          <a:p>
            <a:pPr marL="0" indent="0">
              <a:buNone/>
            </a:pPr>
            <a:r>
              <a:rPr lang="en-US" sz="2400" dirty="0">
                <a:solidFill>
                  <a:schemeClr val="tx2"/>
                </a:solidFill>
              </a:rPr>
              <a:t>5. Connect to/promote active transportation. </a:t>
            </a:r>
          </a:p>
          <a:p>
            <a:pPr marL="0" indent="0">
              <a:buNone/>
            </a:pPr>
            <a:endParaRPr lang="en-US" sz="1600" dirty="0">
              <a:solidFill>
                <a:schemeClr val="tx2"/>
              </a:solidFill>
            </a:endParaRPr>
          </a:p>
        </p:txBody>
      </p:sp>
    </p:spTree>
    <p:extLst>
      <p:ext uri="{BB962C8B-B14F-4D97-AF65-F5344CB8AC3E}">
        <p14:creationId xmlns:p14="http://schemas.microsoft.com/office/powerpoint/2010/main" val="153646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1F81CA9-B3A7-BED0-6897-B506C448D54B}"/>
              </a:ext>
            </a:extLst>
          </p:cNvPr>
          <p:cNvGraphicFramePr/>
          <p:nvPr>
            <p:extLst>
              <p:ext uri="{D42A27DB-BD31-4B8C-83A1-F6EECF244321}">
                <p14:modId xmlns:p14="http://schemas.microsoft.com/office/powerpoint/2010/main" val="2089925292"/>
              </p:ext>
            </p:extLst>
          </p:nvPr>
        </p:nvGraphicFramePr>
        <p:xfrm>
          <a:off x="332648" y="1965676"/>
          <a:ext cx="5519512" cy="41150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3B4EC9E-A0A1-4097-B5FE-3B434C51E9A5}"/>
              </a:ext>
            </a:extLst>
          </p:cNvPr>
          <p:cNvSpPr>
            <a:spLocks noGrp="1"/>
          </p:cNvSpPr>
          <p:nvPr>
            <p:ph type="title"/>
          </p:nvPr>
        </p:nvSpPr>
        <p:spPr/>
        <p:txBody>
          <a:bodyPr>
            <a:normAutofit fontScale="90000"/>
          </a:bodyPr>
          <a:lstStyle/>
          <a:p>
            <a:r>
              <a:rPr lang="en-US" dirty="0"/>
              <a:t>CMS: Electrification and GHG Targets for TNC Vehicle Fleet</a:t>
            </a:r>
          </a:p>
        </p:txBody>
      </p:sp>
      <p:sp>
        <p:nvSpPr>
          <p:cNvPr id="4" name="Slide Number Placeholder 3">
            <a:extLst>
              <a:ext uri="{FF2B5EF4-FFF2-40B4-BE49-F238E27FC236}">
                <a16:creationId xmlns:a16="http://schemas.microsoft.com/office/drawing/2014/main" id="{3861A6EA-D754-44EF-89F8-A052629CFC7C}"/>
              </a:ext>
            </a:extLst>
          </p:cNvPr>
          <p:cNvSpPr>
            <a:spLocks noGrp="1"/>
          </p:cNvSpPr>
          <p:nvPr>
            <p:ph type="sldNum" sz="quarter" idx="4"/>
          </p:nvPr>
        </p:nvSpPr>
        <p:spPr/>
        <p:txBody>
          <a:bodyPr/>
          <a:lstStyle/>
          <a:p>
            <a:fld id="{EB0A065D-0E2D-428D-BFEE-3171D759F948}" type="slidenum">
              <a:rPr lang="en-US" smtClean="0"/>
              <a:pPr/>
              <a:t>4</a:t>
            </a:fld>
            <a:endParaRPr lang="en-US" dirty="0"/>
          </a:p>
        </p:txBody>
      </p:sp>
      <p:sp>
        <p:nvSpPr>
          <p:cNvPr id="6" name="Content Placeholder 2">
            <a:extLst>
              <a:ext uri="{FF2B5EF4-FFF2-40B4-BE49-F238E27FC236}">
                <a16:creationId xmlns:a16="http://schemas.microsoft.com/office/drawing/2014/main" id="{1F0CAE58-066B-4253-BAAD-0F4615EDD0CE}"/>
              </a:ext>
            </a:extLst>
          </p:cNvPr>
          <p:cNvSpPr txBox="1">
            <a:spLocks/>
          </p:cNvSpPr>
          <p:nvPr/>
        </p:nvSpPr>
        <p:spPr>
          <a:xfrm>
            <a:off x="576488" y="1447160"/>
            <a:ext cx="5784832" cy="44099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b="1" dirty="0">
                <a:solidFill>
                  <a:schemeClr val="tx2"/>
                </a:solidFill>
              </a:rPr>
              <a:t>Electrification Target:</a:t>
            </a:r>
            <a:endParaRPr lang="en-US" sz="2800" b="1" dirty="0">
              <a:solidFill>
                <a:schemeClr val="tx2"/>
              </a:solidFill>
            </a:endParaRPr>
          </a:p>
          <a:p>
            <a:pPr marL="0" indent="0">
              <a:buNone/>
            </a:pPr>
            <a:endParaRPr lang="en-US" sz="1600" dirty="0">
              <a:solidFill>
                <a:schemeClr val="tx2"/>
              </a:solidFill>
            </a:endParaRPr>
          </a:p>
        </p:txBody>
      </p:sp>
      <p:cxnSp>
        <p:nvCxnSpPr>
          <p:cNvPr id="8" name="Straight Arrow Connector 7">
            <a:extLst>
              <a:ext uri="{FF2B5EF4-FFF2-40B4-BE49-F238E27FC236}">
                <a16:creationId xmlns:a16="http://schemas.microsoft.com/office/drawing/2014/main" id="{E669942C-913F-8553-784D-D5C37076FA55}"/>
              </a:ext>
            </a:extLst>
          </p:cNvPr>
          <p:cNvCxnSpPr/>
          <p:nvPr/>
        </p:nvCxnSpPr>
        <p:spPr>
          <a:xfrm flipV="1">
            <a:off x="2636520" y="3322178"/>
            <a:ext cx="1447800" cy="1402080"/>
          </a:xfrm>
          <a:prstGeom prst="straightConnector1">
            <a:avLst/>
          </a:prstGeom>
          <a:ln w="317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1FAD637-4479-DB0C-607C-45C9E2704A40}"/>
              </a:ext>
            </a:extLst>
          </p:cNvPr>
          <p:cNvSpPr txBox="1">
            <a:spLocks/>
          </p:cNvSpPr>
          <p:nvPr/>
        </p:nvSpPr>
        <p:spPr>
          <a:xfrm>
            <a:off x="6824888" y="1447159"/>
            <a:ext cx="5784832" cy="44099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b="1" dirty="0">
                <a:solidFill>
                  <a:schemeClr val="tx2"/>
                </a:solidFill>
              </a:rPr>
              <a:t>GHG Target:</a:t>
            </a:r>
            <a:endParaRPr lang="en-US" sz="2800" b="1" dirty="0">
              <a:solidFill>
                <a:schemeClr val="tx2"/>
              </a:solidFill>
            </a:endParaRPr>
          </a:p>
          <a:p>
            <a:pPr marL="0" indent="0">
              <a:buNone/>
            </a:pPr>
            <a:endParaRPr lang="en-US" sz="1600" dirty="0">
              <a:solidFill>
                <a:schemeClr val="tx2"/>
              </a:solidFill>
            </a:endParaRPr>
          </a:p>
        </p:txBody>
      </p:sp>
      <p:graphicFrame>
        <p:nvGraphicFramePr>
          <p:cNvPr id="16" name="Chart 15">
            <a:extLst>
              <a:ext uri="{FF2B5EF4-FFF2-40B4-BE49-F238E27FC236}">
                <a16:creationId xmlns:a16="http://schemas.microsoft.com/office/drawing/2014/main" id="{A738B3C1-776F-33FC-AB33-224F720B125E}"/>
              </a:ext>
            </a:extLst>
          </p:cNvPr>
          <p:cNvGraphicFramePr/>
          <p:nvPr>
            <p:extLst>
              <p:ext uri="{D42A27DB-BD31-4B8C-83A1-F6EECF244321}">
                <p14:modId xmlns:p14="http://schemas.microsoft.com/office/powerpoint/2010/main" val="137517531"/>
              </p:ext>
            </p:extLst>
          </p:nvPr>
        </p:nvGraphicFramePr>
        <p:xfrm>
          <a:off x="6361320" y="2011112"/>
          <a:ext cx="5498032" cy="406964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F14C8C5E-9A80-B06F-1C4E-475AD7AA2C97}"/>
              </a:ext>
            </a:extLst>
          </p:cNvPr>
          <p:cNvCxnSpPr>
            <a:cxnSpLocks/>
          </p:cNvCxnSpPr>
          <p:nvPr/>
        </p:nvCxnSpPr>
        <p:spPr>
          <a:xfrm>
            <a:off x="8914374" y="3429000"/>
            <a:ext cx="1605860" cy="1402080"/>
          </a:xfrm>
          <a:prstGeom prst="straightConnector1">
            <a:avLst/>
          </a:prstGeom>
          <a:ln w="31750">
            <a:solidFill>
              <a:srgbClr val="CC99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84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3621-062F-2D7C-4148-5F9EFD21A014}"/>
              </a:ext>
            </a:extLst>
          </p:cNvPr>
          <p:cNvSpPr>
            <a:spLocks noGrp="1"/>
          </p:cNvSpPr>
          <p:nvPr>
            <p:ph type="title"/>
          </p:nvPr>
        </p:nvSpPr>
        <p:spPr/>
        <p:txBody>
          <a:bodyPr>
            <a:normAutofit fontScale="90000"/>
          </a:bodyPr>
          <a:lstStyle/>
          <a:p>
            <a:r>
              <a:rPr lang="en-US" dirty="0"/>
              <a:t>Identified Opportunities and Barriers to TNC Electrification</a:t>
            </a:r>
          </a:p>
        </p:txBody>
      </p:sp>
      <p:sp>
        <p:nvSpPr>
          <p:cNvPr id="3" name="Content Placeholder 2">
            <a:extLst>
              <a:ext uri="{FF2B5EF4-FFF2-40B4-BE49-F238E27FC236}">
                <a16:creationId xmlns:a16="http://schemas.microsoft.com/office/drawing/2014/main" id="{4997E073-C80F-C87C-B6EE-66610EAA64FD}"/>
              </a:ext>
            </a:extLst>
          </p:cNvPr>
          <p:cNvSpPr>
            <a:spLocks noGrp="1"/>
          </p:cNvSpPr>
          <p:nvPr>
            <p:ph idx="1"/>
          </p:nvPr>
        </p:nvSpPr>
        <p:spPr>
          <a:xfrm>
            <a:off x="147900" y="914400"/>
            <a:ext cx="11887200" cy="5684520"/>
          </a:xfrm>
        </p:spPr>
        <p:txBody>
          <a:bodyPr>
            <a:normAutofit/>
          </a:bodyPr>
          <a:lstStyle/>
          <a:p>
            <a:r>
              <a:rPr lang="en-US" dirty="0"/>
              <a:t>Opportunities</a:t>
            </a:r>
          </a:p>
          <a:p>
            <a:pPr lvl="1"/>
            <a:r>
              <a:rPr lang="en-US" dirty="0"/>
              <a:t>Electrifying TNC vehicles generates </a:t>
            </a:r>
            <a:r>
              <a:rPr lang="en-US" dirty="0">
                <a:solidFill>
                  <a:srgbClr val="CC9900"/>
                </a:solidFill>
              </a:rPr>
              <a:t>three times higher environmental and emission reduction benefits </a:t>
            </a:r>
            <a:r>
              <a:rPr lang="en-US" dirty="0"/>
              <a:t>than electrifying regular vehicles (Jenn 2020);</a:t>
            </a:r>
          </a:p>
          <a:p>
            <a:pPr lvl="1"/>
            <a:r>
              <a:rPr lang="en-US" dirty="0"/>
              <a:t>EVs are already </a:t>
            </a:r>
            <a:r>
              <a:rPr lang="en-US" dirty="0">
                <a:solidFill>
                  <a:srgbClr val="CC9900"/>
                </a:solidFill>
              </a:rPr>
              <a:t>technologically capable </a:t>
            </a:r>
            <a:r>
              <a:rPr lang="en-US" dirty="0"/>
              <a:t>of performing ridehailing duty cycles (i.e., “range suitability”) and </a:t>
            </a:r>
            <a:r>
              <a:rPr lang="en-US" dirty="0">
                <a:solidFill>
                  <a:srgbClr val="CC9900"/>
                </a:solidFill>
              </a:rPr>
              <a:t>costs are growing more competitive</a:t>
            </a:r>
            <a:r>
              <a:rPr lang="en-US" dirty="0"/>
              <a:t> (Bauer </a:t>
            </a:r>
            <a:r>
              <a:rPr lang="en-US" i="1" dirty="0"/>
              <a:t>et al.</a:t>
            </a:r>
            <a:r>
              <a:rPr lang="en-US" dirty="0"/>
              <a:t>, 2019; Taiebat </a:t>
            </a:r>
            <a:r>
              <a:rPr lang="en-US" i="1" dirty="0"/>
              <a:t>et al.</a:t>
            </a:r>
            <a:r>
              <a:rPr lang="en-US" dirty="0"/>
              <a:t>, 2022).</a:t>
            </a:r>
          </a:p>
          <a:p>
            <a:r>
              <a:rPr lang="en-US" dirty="0"/>
              <a:t>Barriers</a:t>
            </a:r>
          </a:p>
          <a:p>
            <a:pPr lvl="1"/>
            <a:r>
              <a:rPr lang="en-US" dirty="0"/>
              <a:t>High purchase price for TNC drivers with lower-than-average incomes;</a:t>
            </a:r>
          </a:p>
          <a:p>
            <a:pPr lvl="1"/>
            <a:r>
              <a:rPr lang="en-US" dirty="0"/>
              <a:t>Additional charging time during the work hour impact drivers’ revenue;</a:t>
            </a:r>
          </a:p>
          <a:p>
            <a:pPr lvl="1"/>
            <a:r>
              <a:rPr lang="en-US" dirty="0"/>
              <a:t>TNC drivers have disproportionately low access to home and public charging infrastructure.</a:t>
            </a:r>
          </a:p>
          <a:p>
            <a:pPr lvl="1"/>
            <a:endParaRPr lang="en-US" dirty="0"/>
          </a:p>
        </p:txBody>
      </p:sp>
      <p:sp>
        <p:nvSpPr>
          <p:cNvPr id="4" name="Slide Number Placeholder 3">
            <a:extLst>
              <a:ext uri="{FF2B5EF4-FFF2-40B4-BE49-F238E27FC236}">
                <a16:creationId xmlns:a16="http://schemas.microsoft.com/office/drawing/2014/main" id="{B1536AEA-70CB-967C-5C6B-23DCD05F1464}"/>
              </a:ext>
            </a:extLst>
          </p:cNvPr>
          <p:cNvSpPr>
            <a:spLocks noGrp="1"/>
          </p:cNvSpPr>
          <p:nvPr>
            <p:ph type="sldNum" sz="quarter" idx="4"/>
          </p:nvPr>
        </p:nvSpPr>
        <p:spPr/>
        <p:txBody>
          <a:bodyPr/>
          <a:lstStyle/>
          <a:p>
            <a:fld id="{EB0A065D-0E2D-428D-BFEE-3171D759F948}" type="slidenum">
              <a:rPr lang="en-US" smtClean="0"/>
              <a:pPr/>
              <a:t>5</a:t>
            </a:fld>
            <a:endParaRPr lang="en-US" dirty="0"/>
          </a:p>
        </p:txBody>
      </p:sp>
    </p:spTree>
    <p:extLst>
      <p:ext uri="{BB962C8B-B14F-4D97-AF65-F5344CB8AC3E}">
        <p14:creationId xmlns:p14="http://schemas.microsoft.com/office/powerpoint/2010/main" val="40407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B6AF-3244-FF5C-B25F-7FA6F4794CB6}"/>
              </a:ext>
            </a:extLst>
          </p:cNvPr>
          <p:cNvSpPr>
            <a:spLocks noGrp="1"/>
          </p:cNvSpPr>
          <p:nvPr>
            <p:ph type="title"/>
          </p:nvPr>
        </p:nvSpPr>
        <p:spPr/>
        <p:txBody>
          <a:bodyPr/>
          <a:lstStyle/>
          <a:p>
            <a:r>
              <a:rPr lang="en-US" dirty="0"/>
              <a:t>CARB-UC Davis-TNCs Driver Surveys</a:t>
            </a:r>
          </a:p>
        </p:txBody>
      </p:sp>
      <p:sp>
        <p:nvSpPr>
          <p:cNvPr id="3" name="Content Placeholder 2">
            <a:extLst>
              <a:ext uri="{FF2B5EF4-FFF2-40B4-BE49-F238E27FC236}">
                <a16:creationId xmlns:a16="http://schemas.microsoft.com/office/drawing/2014/main" id="{E09EC4D0-2096-7BA1-53D5-0A8ACEE93914}"/>
              </a:ext>
            </a:extLst>
          </p:cNvPr>
          <p:cNvSpPr>
            <a:spLocks noGrp="1"/>
          </p:cNvSpPr>
          <p:nvPr>
            <p:ph idx="1"/>
          </p:nvPr>
        </p:nvSpPr>
        <p:spPr>
          <a:xfrm>
            <a:off x="147900" y="914400"/>
            <a:ext cx="11887200" cy="6211613"/>
          </a:xfrm>
        </p:spPr>
        <p:txBody>
          <a:bodyPr>
            <a:normAutofit/>
          </a:bodyPr>
          <a:lstStyle/>
          <a:p>
            <a:pPr marL="285750" indent="-285750"/>
            <a:r>
              <a:rPr lang="en-US" altLang="zh-CN" sz="3500" dirty="0"/>
              <a:t>Scope</a:t>
            </a:r>
            <a:r>
              <a:rPr lang="zh-CN" altLang="en-US" sz="3500" dirty="0"/>
              <a:t> </a:t>
            </a:r>
            <a:r>
              <a:rPr lang="en-US" altLang="zh-CN" sz="3500" dirty="0"/>
              <a:t>of</a:t>
            </a:r>
            <a:r>
              <a:rPr lang="zh-CN" altLang="en-US" sz="3500" dirty="0"/>
              <a:t> </a:t>
            </a:r>
            <a:r>
              <a:rPr lang="en-US" altLang="zh-CN" sz="3500" dirty="0"/>
              <a:t>Work</a:t>
            </a:r>
            <a:endParaRPr lang="en-US" sz="3500" dirty="0"/>
          </a:p>
          <a:p>
            <a:pPr marL="685800" lvl="1"/>
            <a:r>
              <a:rPr lang="en-US" altLang="zh-CN" dirty="0">
                <a:solidFill>
                  <a:srgbClr val="1F497D"/>
                </a:solidFill>
              </a:rPr>
              <a:t>Assess</a:t>
            </a:r>
            <a:r>
              <a:rPr lang="zh-CN" altLang="en-US" dirty="0">
                <a:solidFill>
                  <a:srgbClr val="1F497D"/>
                </a:solidFill>
              </a:rPr>
              <a:t> </a:t>
            </a:r>
            <a:r>
              <a:rPr lang="en-US" altLang="zh-CN" dirty="0">
                <a:solidFill>
                  <a:srgbClr val="1F497D"/>
                </a:solidFill>
              </a:rPr>
              <a:t>the</a:t>
            </a:r>
            <a:r>
              <a:rPr lang="zh-CN" altLang="en-US" dirty="0">
                <a:solidFill>
                  <a:srgbClr val="1F497D"/>
                </a:solidFill>
              </a:rPr>
              <a:t> </a:t>
            </a:r>
            <a:r>
              <a:rPr lang="en-US" altLang="zh-CN" dirty="0">
                <a:solidFill>
                  <a:srgbClr val="CC9900"/>
                </a:solidFill>
              </a:rPr>
              <a:t>current</a:t>
            </a:r>
            <a:r>
              <a:rPr lang="zh-CN" altLang="en-US" dirty="0">
                <a:solidFill>
                  <a:srgbClr val="CC9900"/>
                </a:solidFill>
              </a:rPr>
              <a:t> </a:t>
            </a:r>
            <a:r>
              <a:rPr lang="en-US" altLang="zh-CN" dirty="0">
                <a:solidFill>
                  <a:srgbClr val="CC9900"/>
                </a:solidFill>
              </a:rPr>
              <a:t>state</a:t>
            </a:r>
            <a:r>
              <a:rPr lang="zh-CN" altLang="en-US" dirty="0">
                <a:solidFill>
                  <a:srgbClr val="CC9900"/>
                </a:solidFill>
              </a:rPr>
              <a:t> </a:t>
            </a:r>
            <a:r>
              <a:rPr lang="en-US" altLang="zh-CN" dirty="0">
                <a:solidFill>
                  <a:srgbClr val="1F497D"/>
                </a:solidFill>
              </a:rPr>
              <a:t>of</a:t>
            </a:r>
            <a:r>
              <a:rPr lang="zh-CN" altLang="en-US" dirty="0">
                <a:solidFill>
                  <a:srgbClr val="1F497D"/>
                </a:solidFill>
              </a:rPr>
              <a:t> </a:t>
            </a:r>
            <a:r>
              <a:rPr lang="en-US" altLang="zh-CN" dirty="0">
                <a:solidFill>
                  <a:srgbClr val="1F497D"/>
                </a:solidFill>
              </a:rPr>
              <a:t>California</a:t>
            </a:r>
            <a:r>
              <a:rPr lang="zh-CN" altLang="en-US" dirty="0">
                <a:solidFill>
                  <a:srgbClr val="1F497D"/>
                </a:solidFill>
              </a:rPr>
              <a:t> </a:t>
            </a:r>
            <a:r>
              <a:rPr lang="en-US" altLang="zh-CN" dirty="0">
                <a:solidFill>
                  <a:srgbClr val="1F497D"/>
                </a:solidFill>
              </a:rPr>
              <a:t>ridehailing</a:t>
            </a:r>
            <a:r>
              <a:rPr lang="zh-CN" altLang="en-US" dirty="0">
                <a:solidFill>
                  <a:srgbClr val="1F497D"/>
                </a:solidFill>
              </a:rPr>
              <a:t> </a:t>
            </a:r>
            <a:r>
              <a:rPr lang="en-US" altLang="zh-CN" dirty="0">
                <a:solidFill>
                  <a:srgbClr val="1F497D"/>
                </a:solidFill>
              </a:rPr>
              <a:t>drivers</a:t>
            </a:r>
            <a:r>
              <a:rPr lang="zh-CN" altLang="en-US" dirty="0">
                <a:solidFill>
                  <a:srgbClr val="1F497D"/>
                </a:solidFill>
              </a:rPr>
              <a:t> </a:t>
            </a:r>
            <a:r>
              <a:rPr lang="en-US" altLang="zh-CN" dirty="0">
                <a:solidFill>
                  <a:srgbClr val="1F497D"/>
                </a:solidFill>
              </a:rPr>
              <a:t>before</a:t>
            </a:r>
            <a:r>
              <a:rPr lang="zh-CN" altLang="en-US" dirty="0">
                <a:solidFill>
                  <a:srgbClr val="1F497D"/>
                </a:solidFill>
              </a:rPr>
              <a:t> </a:t>
            </a:r>
            <a:r>
              <a:rPr lang="en-US" altLang="zh-CN" dirty="0">
                <a:solidFill>
                  <a:srgbClr val="1F497D"/>
                </a:solidFill>
              </a:rPr>
              <a:t>CMS</a:t>
            </a:r>
            <a:r>
              <a:rPr lang="zh-CN" altLang="en-US" dirty="0">
                <a:solidFill>
                  <a:srgbClr val="1F497D"/>
                </a:solidFill>
              </a:rPr>
              <a:t> </a:t>
            </a:r>
            <a:r>
              <a:rPr lang="en-US" altLang="zh-CN" dirty="0">
                <a:solidFill>
                  <a:srgbClr val="1F497D"/>
                </a:solidFill>
              </a:rPr>
              <a:t>regulation</a:t>
            </a:r>
            <a:r>
              <a:rPr lang="zh-CN" altLang="en-US" dirty="0">
                <a:solidFill>
                  <a:srgbClr val="1F497D"/>
                </a:solidFill>
              </a:rPr>
              <a:t> </a:t>
            </a:r>
            <a:r>
              <a:rPr lang="en-US" altLang="zh-CN" dirty="0">
                <a:solidFill>
                  <a:srgbClr val="1F497D"/>
                </a:solidFill>
              </a:rPr>
              <a:t>goes</a:t>
            </a:r>
            <a:r>
              <a:rPr lang="zh-CN" altLang="en-US" dirty="0">
                <a:solidFill>
                  <a:srgbClr val="1F497D"/>
                </a:solidFill>
              </a:rPr>
              <a:t> </a:t>
            </a:r>
            <a:r>
              <a:rPr lang="en-US" altLang="zh-CN" dirty="0">
                <a:solidFill>
                  <a:srgbClr val="1F497D"/>
                </a:solidFill>
              </a:rPr>
              <a:t>into</a:t>
            </a:r>
            <a:r>
              <a:rPr lang="zh-CN" altLang="en-US" dirty="0">
                <a:solidFill>
                  <a:srgbClr val="1F497D"/>
                </a:solidFill>
              </a:rPr>
              <a:t> </a:t>
            </a:r>
            <a:r>
              <a:rPr lang="en-US" altLang="zh-CN" dirty="0">
                <a:solidFill>
                  <a:srgbClr val="1F497D"/>
                </a:solidFill>
              </a:rPr>
              <a:t>effect;</a:t>
            </a:r>
          </a:p>
          <a:p>
            <a:pPr marL="685800" lvl="1"/>
            <a:r>
              <a:rPr lang="en-US" altLang="zh-CN" dirty="0">
                <a:solidFill>
                  <a:srgbClr val="1F497D"/>
                </a:solidFill>
              </a:rPr>
              <a:t>Evaluate the</a:t>
            </a:r>
            <a:r>
              <a:rPr lang="zh-CN" altLang="en-US" dirty="0">
                <a:solidFill>
                  <a:srgbClr val="1F497D"/>
                </a:solidFill>
              </a:rPr>
              <a:t> </a:t>
            </a:r>
            <a:r>
              <a:rPr lang="en-US" altLang="zh-CN" dirty="0">
                <a:solidFill>
                  <a:srgbClr val="CC9900"/>
                </a:solidFill>
              </a:rPr>
              <a:t>impacts</a:t>
            </a:r>
            <a:r>
              <a:rPr lang="zh-CN" altLang="en-US" dirty="0">
                <a:solidFill>
                  <a:srgbClr val="CC9900"/>
                </a:solidFill>
              </a:rPr>
              <a:t> </a:t>
            </a:r>
            <a:r>
              <a:rPr lang="en-US" altLang="zh-CN" dirty="0">
                <a:solidFill>
                  <a:srgbClr val="CC9900"/>
                </a:solidFill>
              </a:rPr>
              <a:t>of</a:t>
            </a:r>
            <a:r>
              <a:rPr lang="zh-CN" altLang="en-US" dirty="0">
                <a:solidFill>
                  <a:srgbClr val="CC9900"/>
                </a:solidFill>
              </a:rPr>
              <a:t> </a:t>
            </a:r>
            <a:r>
              <a:rPr lang="en-US" altLang="zh-CN" dirty="0">
                <a:solidFill>
                  <a:srgbClr val="CC9900"/>
                </a:solidFill>
              </a:rPr>
              <a:t>CMS</a:t>
            </a:r>
            <a:r>
              <a:rPr lang="zh-CN" altLang="en-US" dirty="0">
                <a:solidFill>
                  <a:srgbClr val="CC9900"/>
                </a:solidFill>
              </a:rPr>
              <a:t> </a:t>
            </a:r>
            <a:r>
              <a:rPr lang="en-US" altLang="zh-CN" dirty="0">
                <a:solidFill>
                  <a:srgbClr val="CC9900"/>
                </a:solidFill>
              </a:rPr>
              <a:t>regulation</a:t>
            </a:r>
            <a:r>
              <a:rPr lang="zh-CN" altLang="en-US" dirty="0">
                <a:solidFill>
                  <a:srgbClr val="CC9900"/>
                </a:solidFill>
              </a:rPr>
              <a:t> </a:t>
            </a:r>
            <a:r>
              <a:rPr lang="en-US" altLang="zh-CN" dirty="0">
                <a:solidFill>
                  <a:srgbClr val="1F497D"/>
                </a:solidFill>
              </a:rPr>
              <a:t>during</a:t>
            </a:r>
            <a:r>
              <a:rPr lang="zh-CN" altLang="en-US" dirty="0">
                <a:solidFill>
                  <a:srgbClr val="1F497D"/>
                </a:solidFill>
              </a:rPr>
              <a:t> </a:t>
            </a:r>
            <a:r>
              <a:rPr lang="en-US" altLang="zh-CN" dirty="0">
                <a:solidFill>
                  <a:srgbClr val="1F497D"/>
                </a:solidFill>
              </a:rPr>
              <a:t>the</a:t>
            </a:r>
            <a:r>
              <a:rPr lang="zh-CN" altLang="en-US" dirty="0">
                <a:solidFill>
                  <a:srgbClr val="1F497D"/>
                </a:solidFill>
              </a:rPr>
              <a:t> </a:t>
            </a:r>
            <a:r>
              <a:rPr lang="en-US" altLang="zh-CN" dirty="0">
                <a:solidFill>
                  <a:srgbClr val="1F497D"/>
                </a:solidFill>
              </a:rPr>
              <a:t>first</a:t>
            </a:r>
            <a:r>
              <a:rPr lang="zh-CN" altLang="en-US" dirty="0">
                <a:solidFill>
                  <a:srgbClr val="1F497D"/>
                </a:solidFill>
              </a:rPr>
              <a:t> </a:t>
            </a:r>
            <a:r>
              <a:rPr lang="en-US" altLang="zh-CN" dirty="0">
                <a:solidFill>
                  <a:srgbClr val="1F497D"/>
                </a:solidFill>
              </a:rPr>
              <a:t>year</a:t>
            </a:r>
            <a:r>
              <a:rPr lang="zh-CN" altLang="en-US" dirty="0">
                <a:solidFill>
                  <a:srgbClr val="1F497D"/>
                </a:solidFill>
              </a:rPr>
              <a:t> </a:t>
            </a:r>
            <a:r>
              <a:rPr lang="en-US" altLang="zh-CN" dirty="0">
                <a:solidFill>
                  <a:srgbClr val="1F497D"/>
                </a:solidFill>
              </a:rPr>
              <a:t>of</a:t>
            </a:r>
            <a:r>
              <a:rPr lang="zh-CN" altLang="en-US" dirty="0">
                <a:solidFill>
                  <a:srgbClr val="1F497D"/>
                </a:solidFill>
              </a:rPr>
              <a:t> </a:t>
            </a:r>
            <a:r>
              <a:rPr lang="en-US" altLang="zh-CN" dirty="0">
                <a:solidFill>
                  <a:srgbClr val="1F497D"/>
                </a:solidFill>
              </a:rPr>
              <a:t>implementation;</a:t>
            </a:r>
            <a:endParaRPr lang="en-US" dirty="0">
              <a:solidFill>
                <a:srgbClr val="1F497D"/>
              </a:solidFill>
            </a:endParaRPr>
          </a:p>
          <a:p>
            <a:pPr marL="685800" lvl="1"/>
            <a:r>
              <a:rPr lang="en-US" dirty="0">
                <a:solidFill>
                  <a:srgbClr val="1F497D"/>
                </a:solidFill>
              </a:rPr>
              <a:t>Help shape recommendations on how to </a:t>
            </a:r>
            <a:r>
              <a:rPr lang="en-US" dirty="0">
                <a:solidFill>
                  <a:srgbClr val="CC9900"/>
                </a:solidFill>
              </a:rPr>
              <a:t>improve the equity and fairness </a:t>
            </a:r>
            <a:r>
              <a:rPr lang="en-US" dirty="0">
                <a:solidFill>
                  <a:srgbClr val="1F497D"/>
                </a:solidFill>
              </a:rPr>
              <a:t>aspects of CMS program.</a:t>
            </a:r>
          </a:p>
          <a:p>
            <a:endParaRPr lang="en-US" sz="2400" dirty="0"/>
          </a:p>
        </p:txBody>
      </p:sp>
      <p:sp>
        <p:nvSpPr>
          <p:cNvPr id="4" name="Slide Number Placeholder 3">
            <a:extLst>
              <a:ext uri="{FF2B5EF4-FFF2-40B4-BE49-F238E27FC236}">
                <a16:creationId xmlns:a16="http://schemas.microsoft.com/office/drawing/2014/main" id="{6EEAFD8F-6CF6-9585-DE30-88033E4B9FA9}"/>
              </a:ext>
            </a:extLst>
          </p:cNvPr>
          <p:cNvSpPr>
            <a:spLocks noGrp="1"/>
          </p:cNvSpPr>
          <p:nvPr>
            <p:ph type="sldNum" sz="quarter" idx="4"/>
          </p:nvPr>
        </p:nvSpPr>
        <p:spPr/>
        <p:txBody>
          <a:bodyPr/>
          <a:lstStyle/>
          <a:p>
            <a:fld id="{EB0A065D-0E2D-428D-BFEE-3171D759F948}" type="slidenum">
              <a:rPr lang="en-US" smtClean="0"/>
              <a:pPr/>
              <a:t>6</a:t>
            </a:fld>
            <a:endParaRPr lang="en-US" dirty="0"/>
          </a:p>
        </p:txBody>
      </p:sp>
    </p:spTree>
    <p:extLst>
      <p:ext uri="{BB962C8B-B14F-4D97-AF65-F5344CB8AC3E}">
        <p14:creationId xmlns:p14="http://schemas.microsoft.com/office/powerpoint/2010/main" val="185066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B6AF-3244-FF5C-B25F-7FA6F4794CB6}"/>
              </a:ext>
            </a:extLst>
          </p:cNvPr>
          <p:cNvSpPr>
            <a:spLocks noGrp="1"/>
          </p:cNvSpPr>
          <p:nvPr>
            <p:ph type="title"/>
          </p:nvPr>
        </p:nvSpPr>
        <p:spPr/>
        <p:txBody>
          <a:bodyPr/>
          <a:lstStyle/>
          <a:p>
            <a:r>
              <a:rPr lang="en-US" dirty="0"/>
              <a:t>CARB-UC Davis-TNCs Driver Surveys</a:t>
            </a:r>
          </a:p>
        </p:txBody>
      </p:sp>
      <p:sp>
        <p:nvSpPr>
          <p:cNvPr id="3" name="Content Placeholder 2">
            <a:extLst>
              <a:ext uri="{FF2B5EF4-FFF2-40B4-BE49-F238E27FC236}">
                <a16:creationId xmlns:a16="http://schemas.microsoft.com/office/drawing/2014/main" id="{E09EC4D0-2096-7BA1-53D5-0A8ACEE93914}"/>
              </a:ext>
            </a:extLst>
          </p:cNvPr>
          <p:cNvSpPr>
            <a:spLocks noGrp="1"/>
          </p:cNvSpPr>
          <p:nvPr>
            <p:ph idx="1"/>
          </p:nvPr>
        </p:nvSpPr>
        <p:spPr>
          <a:xfrm>
            <a:off x="147900" y="914400"/>
            <a:ext cx="11887200" cy="5829935"/>
          </a:xfrm>
        </p:spPr>
        <p:txBody>
          <a:bodyPr>
            <a:normAutofit/>
          </a:bodyPr>
          <a:lstStyle/>
          <a:p>
            <a:r>
              <a:rPr lang="en-US" sz="3500" dirty="0"/>
              <a:t>Two </a:t>
            </a:r>
            <a:r>
              <a:rPr lang="en-US" altLang="zh-CN" sz="3500" dirty="0"/>
              <a:t>Survey</a:t>
            </a:r>
            <a:r>
              <a:rPr lang="zh-CN" altLang="en-US" sz="3500" dirty="0"/>
              <a:t> </a:t>
            </a:r>
            <a:r>
              <a:rPr lang="en-US" sz="3500" dirty="0"/>
              <a:t>Data Collections </a:t>
            </a:r>
          </a:p>
          <a:p>
            <a:pPr lvl="1"/>
            <a:r>
              <a:rPr lang="en-US" dirty="0"/>
              <a:t>Before the CMS goes into effect (fall 2022)</a:t>
            </a:r>
            <a:r>
              <a:rPr lang="en-US" dirty="0">
                <a:ea typeface="+mn-lt"/>
                <a:cs typeface="+mn-lt"/>
              </a:rPr>
              <a:t>;</a:t>
            </a:r>
            <a:endParaRPr lang="en-US" dirty="0"/>
          </a:p>
          <a:p>
            <a:pPr lvl="1"/>
            <a:r>
              <a:rPr lang="en-US" dirty="0"/>
              <a:t>During the first year of implementation (fall 2023). </a:t>
            </a:r>
            <a:endParaRPr lang="en-US" sz="1600" b="1" dirty="0"/>
          </a:p>
          <a:p>
            <a:pPr marL="285750" indent="-285750"/>
            <a:r>
              <a:rPr lang="en-US" sz="3500" dirty="0"/>
              <a:t>Sampling &amp; Recruitment</a:t>
            </a:r>
          </a:p>
          <a:p>
            <a:pPr marL="685800" lvl="1"/>
            <a:r>
              <a:rPr lang="en-US" altLang="zh-CN" dirty="0"/>
              <a:t>Cross-sectional sample;</a:t>
            </a:r>
          </a:p>
          <a:p>
            <a:pPr marL="685800" lvl="1"/>
            <a:r>
              <a:rPr lang="en-US" altLang="zh-CN" dirty="0"/>
              <a:t>E</a:t>
            </a:r>
            <a:r>
              <a:rPr lang="en-US" dirty="0"/>
              <a:t>xpect </a:t>
            </a:r>
            <a:r>
              <a:rPr lang="en-US" altLang="zh-CN" dirty="0"/>
              <a:t>to</a:t>
            </a:r>
            <a:r>
              <a:rPr lang="zh-CN" altLang="en-US" dirty="0"/>
              <a:t> </a:t>
            </a:r>
            <a:r>
              <a:rPr lang="en-US" dirty="0"/>
              <a:t>recruit 1000 drivers in each survey that is as representative as possible of the population of TNC drivers</a:t>
            </a:r>
            <a:r>
              <a:rPr lang="zh-CN" altLang="en-US" dirty="0"/>
              <a:t> </a:t>
            </a:r>
            <a:r>
              <a:rPr lang="en-US" altLang="zh-CN" dirty="0"/>
              <a:t>or</a:t>
            </a:r>
            <a:r>
              <a:rPr lang="zh-CN" altLang="en-US" dirty="0"/>
              <a:t> </a:t>
            </a:r>
            <a:r>
              <a:rPr lang="en-US" altLang="zh-CN" dirty="0"/>
              <a:t>TNC</a:t>
            </a:r>
            <a:r>
              <a:rPr lang="zh-CN" altLang="en-US" dirty="0"/>
              <a:t> </a:t>
            </a:r>
            <a:r>
              <a:rPr lang="en-US" altLang="zh-CN" dirty="0"/>
              <a:t>trips</a:t>
            </a:r>
            <a:r>
              <a:rPr lang="en-US" dirty="0"/>
              <a:t> in the state;</a:t>
            </a:r>
          </a:p>
          <a:p>
            <a:pPr marL="685800" lvl="1"/>
            <a:r>
              <a:rPr lang="en-US" altLang="zh-CN" dirty="0"/>
              <a:t>Send survey invitation directly by TNCs</a:t>
            </a:r>
            <a:endParaRPr lang="en-US" dirty="0"/>
          </a:p>
          <a:p>
            <a:pPr marL="685800" lvl="1"/>
            <a:endParaRPr lang="en-US" dirty="0"/>
          </a:p>
          <a:p>
            <a:pPr marL="400050" lvl="1" indent="0">
              <a:buNone/>
            </a:pPr>
            <a:endParaRPr lang="en-US" dirty="0"/>
          </a:p>
          <a:p>
            <a:endParaRPr lang="en-US" sz="2400" dirty="0"/>
          </a:p>
        </p:txBody>
      </p:sp>
      <p:sp>
        <p:nvSpPr>
          <p:cNvPr id="4" name="Slide Number Placeholder 3">
            <a:extLst>
              <a:ext uri="{FF2B5EF4-FFF2-40B4-BE49-F238E27FC236}">
                <a16:creationId xmlns:a16="http://schemas.microsoft.com/office/drawing/2014/main" id="{6EEAFD8F-6CF6-9585-DE30-88033E4B9FA9}"/>
              </a:ext>
            </a:extLst>
          </p:cNvPr>
          <p:cNvSpPr>
            <a:spLocks noGrp="1"/>
          </p:cNvSpPr>
          <p:nvPr>
            <p:ph type="sldNum" sz="quarter" idx="4"/>
          </p:nvPr>
        </p:nvSpPr>
        <p:spPr/>
        <p:txBody>
          <a:bodyPr/>
          <a:lstStyle/>
          <a:p>
            <a:fld id="{EB0A065D-0E2D-428D-BFEE-3171D759F948}" type="slidenum">
              <a:rPr lang="en-US" smtClean="0"/>
              <a:pPr/>
              <a:t>7</a:t>
            </a:fld>
            <a:endParaRPr lang="en-US" dirty="0"/>
          </a:p>
        </p:txBody>
      </p:sp>
    </p:spTree>
    <p:extLst>
      <p:ext uri="{BB962C8B-B14F-4D97-AF65-F5344CB8AC3E}">
        <p14:creationId xmlns:p14="http://schemas.microsoft.com/office/powerpoint/2010/main" val="13067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4717-8578-E678-09A1-4446E42FC88B}"/>
              </a:ext>
            </a:extLst>
          </p:cNvPr>
          <p:cNvSpPr>
            <a:spLocks noGrp="1"/>
          </p:cNvSpPr>
          <p:nvPr>
            <p:ph type="title"/>
          </p:nvPr>
        </p:nvSpPr>
        <p:spPr/>
        <p:txBody>
          <a:bodyPr/>
          <a:lstStyle/>
          <a:p>
            <a:r>
              <a:rPr lang="en-US" dirty="0"/>
              <a:t>Survey Contents Highlights</a:t>
            </a:r>
          </a:p>
        </p:txBody>
      </p:sp>
      <p:sp>
        <p:nvSpPr>
          <p:cNvPr id="4" name="Slide Number Placeholder 3">
            <a:extLst>
              <a:ext uri="{FF2B5EF4-FFF2-40B4-BE49-F238E27FC236}">
                <a16:creationId xmlns:a16="http://schemas.microsoft.com/office/drawing/2014/main" id="{BAD212D3-AC06-9781-A109-2FBB2AE7353E}"/>
              </a:ext>
            </a:extLst>
          </p:cNvPr>
          <p:cNvSpPr>
            <a:spLocks noGrp="1"/>
          </p:cNvSpPr>
          <p:nvPr>
            <p:ph type="sldNum" sz="quarter" idx="4"/>
          </p:nvPr>
        </p:nvSpPr>
        <p:spPr/>
        <p:txBody>
          <a:bodyPr/>
          <a:lstStyle/>
          <a:p>
            <a:fld id="{EB0A065D-0E2D-428D-BFEE-3171D759F948}" type="slidenum">
              <a:rPr lang="en-US" smtClean="0"/>
              <a:pPr/>
              <a:t>8</a:t>
            </a:fld>
            <a:endParaRPr lang="en-US" dirty="0"/>
          </a:p>
        </p:txBody>
      </p:sp>
      <p:graphicFrame>
        <p:nvGraphicFramePr>
          <p:cNvPr id="5" name="Table 4">
            <a:extLst>
              <a:ext uri="{FF2B5EF4-FFF2-40B4-BE49-F238E27FC236}">
                <a16:creationId xmlns:a16="http://schemas.microsoft.com/office/drawing/2014/main" id="{16E570B7-2047-14EC-FB37-0478C431322D}"/>
              </a:ext>
            </a:extLst>
          </p:cNvPr>
          <p:cNvGraphicFramePr>
            <a:graphicFrameLocks noGrp="1"/>
          </p:cNvGraphicFramePr>
          <p:nvPr>
            <p:extLst>
              <p:ext uri="{D42A27DB-BD31-4B8C-83A1-F6EECF244321}">
                <p14:modId xmlns:p14="http://schemas.microsoft.com/office/powerpoint/2010/main" val="2667730770"/>
              </p:ext>
            </p:extLst>
          </p:nvPr>
        </p:nvGraphicFramePr>
        <p:xfrm>
          <a:off x="315310" y="925045"/>
          <a:ext cx="11477296" cy="5894820"/>
        </p:xfrm>
        <a:graphic>
          <a:graphicData uri="http://schemas.openxmlformats.org/drawingml/2006/table">
            <a:tbl>
              <a:tblPr>
                <a:tableStyleId>{2D5ABB26-0587-4C30-8999-92F81FD0307C}</a:tableStyleId>
              </a:tblPr>
              <a:tblGrid>
                <a:gridCol w="11477296">
                  <a:extLst>
                    <a:ext uri="{9D8B030D-6E8A-4147-A177-3AD203B41FA5}">
                      <a16:colId xmlns:a16="http://schemas.microsoft.com/office/drawing/2014/main" val="2108956895"/>
                    </a:ext>
                  </a:extLst>
                </a:gridCol>
              </a:tblGrid>
              <a:tr h="0">
                <a:tc>
                  <a:txBody>
                    <a:bodyPr/>
                    <a:lstStyle/>
                    <a:p>
                      <a:pPr algn="l" rtl="0" fontAlgn="t"/>
                      <a:r>
                        <a:rPr lang="en-US" sz="3600" b="1" u="none" strike="noStrike" baseline="-25000" dirty="0">
                          <a:solidFill>
                            <a:srgbClr val="CC9900"/>
                          </a:solidFill>
                          <a:effectLst/>
                        </a:rPr>
                        <a:t>TNC Driving Activities</a:t>
                      </a:r>
                      <a:endParaRPr lang="en-US" sz="3600" b="1" i="0" u="none" strike="noStrike" dirty="0">
                        <a:solidFill>
                          <a:srgbClr val="CC9900"/>
                        </a:solidFill>
                        <a:effectLst/>
                        <a:latin typeface="Arial"/>
                      </a:endParaRPr>
                    </a:p>
                  </a:txBody>
                  <a:tcPr marL="4266" marR="4266" marT="4266" marB="0" anchor="ctr"/>
                </a:tc>
                <a:extLst>
                  <a:ext uri="{0D108BD9-81ED-4DB2-BD59-A6C34878D82A}">
                    <a16:rowId xmlns:a16="http://schemas.microsoft.com/office/drawing/2014/main" val="2802547141"/>
                  </a:ext>
                </a:extLst>
              </a:tr>
              <a:tr h="0">
                <a:tc>
                  <a:txBody>
                    <a:bodyPr/>
                    <a:lstStyle/>
                    <a:p>
                      <a:pPr marL="457200" indent="-457200" algn="l" rtl="0" fontAlgn="t">
                        <a:buFont typeface="Arial" panose="020B0604020202020204" pitchFamily="34" charset="0"/>
                        <a:buChar char="•"/>
                      </a:pPr>
                      <a:r>
                        <a:rPr lang="en-US" sz="3200" u="none" strike="noStrike" baseline="-25000" dirty="0">
                          <a:solidFill>
                            <a:srgbClr val="1F497D"/>
                          </a:solidFill>
                          <a:effectLst/>
                        </a:rPr>
                        <a:t>TNC platform(s) and type(s) of service (e.g., delivery, passengers)</a:t>
                      </a:r>
                    </a:p>
                  </a:txBody>
                  <a:tcPr marL="4266" marR="4266" marT="4266" marB="0" anchor="ctr"/>
                </a:tc>
                <a:extLst>
                  <a:ext uri="{0D108BD9-81ED-4DB2-BD59-A6C34878D82A}">
                    <a16:rowId xmlns:a16="http://schemas.microsoft.com/office/drawing/2014/main" val="1176403479"/>
                  </a:ext>
                </a:extLst>
              </a:tr>
              <a:tr h="0">
                <a:tc>
                  <a:txBody>
                    <a:bodyPr/>
                    <a:lstStyle/>
                    <a:p>
                      <a:pPr marL="457200" indent="-457200" algn="l" rtl="0" fontAlgn="t">
                        <a:buFont typeface="Arial" panose="020B0604020202020204" pitchFamily="34" charset="0"/>
                        <a:buChar char="•"/>
                      </a:pPr>
                      <a:r>
                        <a:rPr lang="en-US" sz="3200" u="none" strike="noStrike" kern="1200" baseline="-25000" dirty="0">
                          <a:solidFill>
                            <a:srgbClr val="1F497D"/>
                          </a:solidFill>
                          <a:effectLst/>
                        </a:rPr>
                        <a:t>TNC work hour and schedule</a:t>
                      </a:r>
                      <a:endParaRPr lang="en-US" sz="3200" u="none" strike="noStrike" kern="1200" baseline="-25000" dirty="0">
                        <a:solidFill>
                          <a:srgbClr val="1F497D"/>
                        </a:solidFill>
                        <a:effectLst/>
                        <a:latin typeface="+mn-lt"/>
                        <a:ea typeface="+mn-ea"/>
                        <a:cs typeface="+mn-cs"/>
                      </a:endParaRPr>
                    </a:p>
                  </a:txBody>
                  <a:tcPr marL="4266" marR="4266" marT="4266" marB="0" anchor="ctr"/>
                </a:tc>
                <a:extLst>
                  <a:ext uri="{0D108BD9-81ED-4DB2-BD59-A6C34878D82A}">
                    <a16:rowId xmlns:a16="http://schemas.microsoft.com/office/drawing/2014/main" val="3413906126"/>
                  </a:ext>
                </a:extLst>
              </a:tr>
              <a:tr h="0">
                <a:tc>
                  <a:txBody>
                    <a:bodyPr/>
                    <a:lstStyle/>
                    <a:p>
                      <a:pPr algn="l" rtl="0" fontAlgn="t"/>
                      <a:r>
                        <a:rPr lang="en-US" sz="3600" b="1" u="none" strike="noStrike" baseline="-25000" dirty="0">
                          <a:solidFill>
                            <a:srgbClr val="CC9900"/>
                          </a:solidFill>
                          <a:effectLst/>
                        </a:rPr>
                        <a:t>Vehicle Ownership &amp; Electrification</a:t>
                      </a:r>
                      <a:endParaRPr lang="en-US" sz="3600" b="1" i="0" u="none" strike="noStrike" dirty="0">
                        <a:solidFill>
                          <a:srgbClr val="CC9900"/>
                        </a:solidFill>
                        <a:effectLst/>
                        <a:latin typeface="Arial"/>
                      </a:endParaRPr>
                    </a:p>
                  </a:txBody>
                  <a:tcPr marL="4266" marR="4266" marT="4266" marB="0" anchor="ctr"/>
                </a:tc>
                <a:extLst>
                  <a:ext uri="{0D108BD9-81ED-4DB2-BD59-A6C34878D82A}">
                    <a16:rowId xmlns:a16="http://schemas.microsoft.com/office/drawing/2014/main" val="3552054804"/>
                  </a:ext>
                </a:extLst>
              </a:tr>
              <a:tr h="0">
                <a:tc>
                  <a:txBody>
                    <a:bodyPr/>
                    <a:lstStyle/>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baseline="-25000" dirty="0">
                          <a:solidFill>
                            <a:srgbClr val="1F497D"/>
                          </a:solidFill>
                          <a:effectLst/>
                        </a:rPr>
                        <a:t>Information on the vehicle used for TNC </a:t>
                      </a:r>
                      <a:r>
                        <a:rPr lang="en-US" sz="3200" u="none" strike="noStrike" kern="1200" baseline="-25000" dirty="0">
                          <a:solidFill>
                            <a:srgbClr val="1F497D"/>
                          </a:solidFill>
                          <a:effectLst/>
                          <a:latin typeface="+mn-lt"/>
                          <a:ea typeface="+mn-ea"/>
                          <a:cs typeface="+mn-cs"/>
                        </a:rPr>
                        <a:t>work (e.g., ownership, brand, make, model, fuel type, etc.)</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baseline="-25000" dirty="0">
                          <a:solidFill>
                            <a:srgbClr val="1F497D"/>
                          </a:solidFill>
                          <a:effectLst/>
                        </a:rPr>
                        <a:t>Expectations for vehicle transaction (e.g., replacement)</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baseline="-25000" dirty="0">
                          <a:solidFill>
                            <a:srgbClr val="1F497D"/>
                          </a:solidFill>
                          <a:effectLst/>
                        </a:rPr>
                        <a:t>Familiarity/experience with ZEVs; Motivations and barriers to adopt a ZEV</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baseline="-25000" dirty="0">
                          <a:solidFill>
                            <a:srgbClr val="1F497D"/>
                          </a:solidFill>
                          <a:effectLst/>
                        </a:rPr>
                        <a:t>Familiarity with ZEV financial investment offerings (e.g., tax credit/rebate/incentive)</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baseline="-25000" dirty="0">
                          <a:solidFill>
                            <a:srgbClr val="1F497D"/>
                          </a:solidFill>
                          <a:effectLst/>
                        </a:rPr>
                        <a:t>Charging behavior and expectations for charging infrastructure</a:t>
                      </a:r>
                      <a:endParaRPr lang="en-US" sz="3200" b="0" i="0" u="none" strike="noStrike" dirty="0">
                        <a:solidFill>
                          <a:srgbClr val="1F497D"/>
                        </a:solidFill>
                        <a:effectLst/>
                        <a:latin typeface="Arial"/>
                      </a:endParaRPr>
                    </a:p>
                  </a:txBody>
                  <a:tcPr marL="4266" marR="4266" marT="4266" marB="0" anchor="ctr"/>
                </a:tc>
                <a:extLst>
                  <a:ext uri="{0D108BD9-81ED-4DB2-BD59-A6C34878D82A}">
                    <a16:rowId xmlns:a16="http://schemas.microsoft.com/office/drawing/2014/main" val="3472300725"/>
                  </a:ext>
                </a:extLst>
              </a:tr>
              <a:tr h="0">
                <a:tc>
                  <a:txBody>
                    <a:bodyPr/>
                    <a:lstStyle/>
                    <a:p>
                      <a:pPr algn="l" rtl="0" fontAlgn="t"/>
                      <a:r>
                        <a:rPr lang="en-US" sz="3600" b="1" u="none" strike="noStrike" kern="1200" baseline="-25000" dirty="0">
                          <a:solidFill>
                            <a:srgbClr val="CC9900"/>
                          </a:solidFill>
                          <a:effectLst/>
                        </a:rPr>
                        <a:t>General Driving Patterns</a:t>
                      </a:r>
                      <a:endParaRPr lang="en-US" sz="3600" b="1" u="none" strike="noStrike" kern="1200" baseline="-25000" dirty="0">
                        <a:solidFill>
                          <a:srgbClr val="CC9900"/>
                        </a:solidFill>
                        <a:effectLst/>
                        <a:latin typeface="+mn-lt"/>
                        <a:ea typeface="+mn-ea"/>
                        <a:cs typeface="+mn-cs"/>
                      </a:endParaRPr>
                    </a:p>
                  </a:txBody>
                  <a:tcPr marL="4266" marR="4266" marT="4266" marB="0" anchor="ctr"/>
                </a:tc>
                <a:extLst>
                  <a:ext uri="{0D108BD9-81ED-4DB2-BD59-A6C34878D82A}">
                    <a16:rowId xmlns:a16="http://schemas.microsoft.com/office/drawing/2014/main" val="4177951359"/>
                  </a:ext>
                </a:extLst>
              </a:tr>
              <a:tr h="0">
                <a:tc>
                  <a:txBody>
                    <a:bodyPr/>
                    <a:lstStyle/>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kern="1200" baseline="-25000" dirty="0">
                          <a:solidFill>
                            <a:srgbClr val="1F497D"/>
                          </a:solidFill>
                          <a:effectLst/>
                        </a:rPr>
                        <a:t>Common service areas and distances from home</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kern="1200" baseline="-25000" dirty="0">
                          <a:solidFill>
                            <a:srgbClr val="1F497D"/>
                          </a:solidFill>
                          <a:effectLst/>
                        </a:rPr>
                        <a:t>Average and maximum daily mileage for TNC trips and personal trips</a:t>
                      </a:r>
                    </a:p>
                    <a:p>
                      <a:pPr marL="457200" marR="0" lvl="0" indent="-4572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3200" u="none" strike="noStrike" kern="1200" baseline="-25000" dirty="0">
                          <a:solidFill>
                            <a:srgbClr val="1F497D"/>
                          </a:solidFill>
                          <a:effectLst/>
                        </a:rPr>
                        <a:t>Mid-shift refueling/charging activities</a:t>
                      </a:r>
                      <a:endParaRPr lang="en-US" sz="3200" u="none" strike="noStrike" kern="1200" baseline="-25000" dirty="0">
                        <a:solidFill>
                          <a:srgbClr val="1F497D"/>
                        </a:solidFill>
                        <a:effectLst/>
                        <a:latin typeface="+mn-lt"/>
                        <a:ea typeface="+mn-ea"/>
                        <a:cs typeface="+mn-cs"/>
                      </a:endParaRPr>
                    </a:p>
                  </a:txBody>
                  <a:tcPr marL="4266" marR="4266" marT="4266" marB="0" anchor="ctr"/>
                </a:tc>
                <a:extLst>
                  <a:ext uri="{0D108BD9-81ED-4DB2-BD59-A6C34878D82A}">
                    <a16:rowId xmlns:a16="http://schemas.microsoft.com/office/drawing/2014/main" val="843570931"/>
                  </a:ext>
                </a:extLst>
              </a:tr>
              <a:tr h="0">
                <a:tc>
                  <a:txBody>
                    <a:bodyPr/>
                    <a:lstStyle/>
                    <a:p>
                      <a:pPr algn="l" rtl="0" fontAlgn="t"/>
                      <a:r>
                        <a:rPr lang="en-US" sz="3600" b="1" u="none" strike="noStrike" kern="1200" baseline="-25000" dirty="0">
                          <a:solidFill>
                            <a:srgbClr val="CC9900"/>
                          </a:solidFill>
                          <a:effectLst/>
                        </a:rPr>
                        <a:t>Driver Background</a:t>
                      </a:r>
                      <a:endParaRPr lang="en-US" sz="3600" b="1" u="none" strike="noStrike" kern="1200" baseline="-25000" dirty="0">
                        <a:solidFill>
                          <a:srgbClr val="CC9900"/>
                        </a:solidFill>
                        <a:effectLst/>
                        <a:latin typeface="+mn-lt"/>
                        <a:ea typeface="+mn-ea"/>
                        <a:cs typeface="+mn-cs"/>
                      </a:endParaRPr>
                    </a:p>
                  </a:txBody>
                  <a:tcPr marL="4266" marR="4266" marT="4266" marB="0" anchor="ctr"/>
                </a:tc>
                <a:extLst>
                  <a:ext uri="{0D108BD9-81ED-4DB2-BD59-A6C34878D82A}">
                    <a16:rowId xmlns:a16="http://schemas.microsoft.com/office/drawing/2014/main" val="2704605790"/>
                  </a:ext>
                </a:extLst>
              </a:tr>
              <a:tr h="0">
                <a:tc>
                  <a:txBody>
                    <a:bodyPr/>
                    <a:lstStyle/>
                    <a:p>
                      <a:pPr marL="457200" indent="-457200" algn="l" rtl="0" fontAlgn="t">
                        <a:buFont typeface="Arial" panose="020B0604020202020204" pitchFamily="34" charset="0"/>
                        <a:buChar char="•"/>
                      </a:pPr>
                      <a:r>
                        <a:rPr lang="en-US" sz="3200" b="0" u="none" strike="noStrike" baseline="-25000" dirty="0">
                          <a:solidFill>
                            <a:srgbClr val="1F497D"/>
                          </a:solidFill>
                          <a:effectLst/>
                        </a:rPr>
                        <a:t>Socio-demographics, household characteristics, neighborhood types</a:t>
                      </a:r>
                    </a:p>
                  </a:txBody>
                  <a:tcPr marL="4266" marR="4266" marT="4266" marB="0" anchor="ctr"/>
                </a:tc>
                <a:extLst>
                  <a:ext uri="{0D108BD9-81ED-4DB2-BD59-A6C34878D82A}">
                    <a16:rowId xmlns:a16="http://schemas.microsoft.com/office/drawing/2014/main" val="2210907897"/>
                  </a:ext>
                </a:extLst>
              </a:tr>
              <a:tr h="0">
                <a:tc>
                  <a:txBody>
                    <a:bodyPr/>
                    <a:lstStyle/>
                    <a:p>
                      <a:pPr marL="457200" indent="-457200" algn="l" rtl="0" fontAlgn="t">
                        <a:buFont typeface="Arial" panose="020B0604020202020204" pitchFamily="34" charset="0"/>
                        <a:buChar char="•"/>
                      </a:pPr>
                      <a:endParaRPr lang="en-US" sz="2800" b="0" u="none" strike="noStrike" baseline="-25000" dirty="0">
                        <a:solidFill>
                          <a:srgbClr val="1F497D"/>
                        </a:solidFill>
                        <a:effectLst/>
                      </a:endParaRPr>
                    </a:p>
                  </a:txBody>
                  <a:tcPr marL="4266" marR="4266" marT="4266" marB="0" anchor="ctr"/>
                </a:tc>
                <a:extLst>
                  <a:ext uri="{0D108BD9-81ED-4DB2-BD59-A6C34878D82A}">
                    <a16:rowId xmlns:a16="http://schemas.microsoft.com/office/drawing/2014/main" val="3989699114"/>
                  </a:ext>
                </a:extLst>
              </a:tr>
            </a:tbl>
          </a:graphicData>
        </a:graphic>
      </p:graphicFrame>
    </p:spTree>
    <p:extLst>
      <p:ext uri="{BB962C8B-B14F-4D97-AF65-F5344CB8AC3E}">
        <p14:creationId xmlns:p14="http://schemas.microsoft.com/office/powerpoint/2010/main" val="329388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D7A0-0D7D-C550-0D6C-EC86F6A90D6B}"/>
              </a:ext>
            </a:extLst>
          </p:cNvPr>
          <p:cNvSpPr>
            <a:spLocks noGrp="1"/>
          </p:cNvSpPr>
          <p:nvPr>
            <p:ph type="title"/>
          </p:nvPr>
        </p:nvSpPr>
        <p:spPr/>
        <p:txBody>
          <a:bodyPr/>
          <a:lstStyle/>
          <a:p>
            <a:r>
              <a:rPr lang="en-US" dirty="0"/>
              <a:t>Research Plan (1)</a:t>
            </a:r>
          </a:p>
        </p:txBody>
      </p:sp>
      <p:sp>
        <p:nvSpPr>
          <p:cNvPr id="3" name="Content Placeholder 2">
            <a:extLst>
              <a:ext uri="{FF2B5EF4-FFF2-40B4-BE49-F238E27FC236}">
                <a16:creationId xmlns:a16="http://schemas.microsoft.com/office/drawing/2014/main" id="{E1A3DE05-E7AA-5B09-D21A-5D1932FCBA20}"/>
              </a:ext>
            </a:extLst>
          </p:cNvPr>
          <p:cNvSpPr>
            <a:spLocks noGrp="1"/>
          </p:cNvSpPr>
          <p:nvPr>
            <p:ph idx="1"/>
          </p:nvPr>
        </p:nvSpPr>
        <p:spPr>
          <a:xfrm>
            <a:off x="147900" y="914400"/>
            <a:ext cx="11887200" cy="4525963"/>
          </a:xfrm>
        </p:spPr>
        <p:txBody>
          <a:bodyPr/>
          <a:lstStyle/>
          <a:p>
            <a:r>
              <a:rPr lang="en-US" dirty="0"/>
              <a:t>Compare the detailed profiles </a:t>
            </a:r>
          </a:p>
          <a:p>
            <a:pPr lvl="1"/>
            <a:r>
              <a:rPr lang="en-US" dirty="0"/>
              <a:t>Between TNC drivers with typical household drivers in California;</a:t>
            </a:r>
          </a:p>
          <a:p>
            <a:pPr lvl="1"/>
            <a:r>
              <a:rPr lang="en-US" dirty="0"/>
              <a:t>Between conventional-fuel vehicle drivers and ZEV drivers;</a:t>
            </a:r>
          </a:p>
          <a:p>
            <a:pPr lvl="1"/>
            <a:endParaRPr lang="en-US" dirty="0"/>
          </a:p>
        </p:txBody>
      </p:sp>
      <p:sp>
        <p:nvSpPr>
          <p:cNvPr id="4" name="Slide Number Placeholder 3">
            <a:extLst>
              <a:ext uri="{FF2B5EF4-FFF2-40B4-BE49-F238E27FC236}">
                <a16:creationId xmlns:a16="http://schemas.microsoft.com/office/drawing/2014/main" id="{11E95A9B-516E-E844-2B68-CAA5DCE12153}"/>
              </a:ext>
            </a:extLst>
          </p:cNvPr>
          <p:cNvSpPr>
            <a:spLocks noGrp="1"/>
          </p:cNvSpPr>
          <p:nvPr>
            <p:ph type="sldNum" sz="quarter" idx="4"/>
          </p:nvPr>
        </p:nvSpPr>
        <p:spPr/>
        <p:txBody>
          <a:bodyPr/>
          <a:lstStyle/>
          <a:p>
            <a:fld id="{EB0A065D-0E2D-428D-BFEE-3171D759F948}" type="slidenum">
              <a:rPr lang="en-US" smtClean="0"/>
              <a:pPr/>
              <a:t>9</a:t>
            </a:fld>
            <a:endParaRPr lang="en-US" dirty="0"/>
          </a:p>
        </p:txBody>
      </p:sp>
    </p:spTree>
    <p:extLst>
      <p:ext uri="{BB962C8B-B14F-4D97-AF65-F5344CB8AC3E}">
        <p14:creationId xmlns:p14="http://schemas.microsoft.com/office/powerpoint/2010/main" val="87387155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2AC0F299266141A1E011FFAAACC391" ma:contentTypeVersion="4" ma:contentTypeDescription="Create a new document." ma:contentTypeScope="" ma:versionID="606c4a94e7ef3813b936cafce3bcb6be">
  <xsd:schema xmlns:xsd="http://www.w3.org/2001/XMLSchema" xmlns:xs="http://www.w3.org/2001/XMLSchema" xmlns:p="http://schemas.microsoft.com/office/2006/metadata/properties" xmlns:ns2="fcdac66a-03c4-4863-9571-90d4b555db1c" targetNamespace="http://schemas.microsoft.com/office/2006/metadata/properties" ma:root="true" ma:fieldsID="24092148eceaf1060ab61edde64e845b" ns2:_="">
    <xsd:import namespace="fcdac66a-03c4-4863-9571-90d4b555d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ac66a-03c4-4863-9571-90d4b555d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A4CF55-4C2C-48EF-9382-7F419729E133}">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fcdac66a-03c4-4863-9571-90d4b555db1c"/>
    <ds:schemaRef ds:uri="http://purl.org/dc/dcmitype/"/>
  </ds:schemaRefs>
</ds:datastoreItem>
</file>

<file path=customXml/itemProps2.xml><?xml version="1.0" encoding="utf-8"?>
<ds:datastoreItem xmlns:ds="http://schemas.openxmlformats.org/officeDocument/2006/customXml" ds:itemID="{FF3DA200-A7A4-4419-8291-5C13F1B7623E}">
  <ds:schemaRefs>
    <ds:schemaRef ds:uri="http://schemas.microsoft.com/sharepoint/v3/contenttype/forms"/>
  </ds:schemaRefs>
</ds:datastoreItem>
</file>

<file path=customXml/itemProps3.xml><?xml version="1.0" encoding="utf-8"?>
<ds:datastoreItem xmlns:ds="http://schemas.openxmlformats.org/officeDocument/2006/customXml" ds:itemID="{0D8F91F5-AC4B-4ED9-8F06-832CFF524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ac66a-03c4-4863-9571-90d4b555d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56926</TotalTime>
  <Words>1442</Words>
  <Application>Microsoft Macintosh PowerPoint</Application>
  <PresentationFormat>Widescreen</PresentationFormat>
  <Paragraphs>133</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Futura UC Davis Book</vt:lpstr>
      <vt:lpstr>1_Custom Design</vt:lpstr>
      <vt:lpstr>PowerPoint Presentation</vt:lpstr>
      <vt:lpstr>TNC vehicle fleet produce more CO2 per PMT </vt:lpstr>
      <vt:lpstr>CARB Clean Miles Standard (CMS)</vt:lpstr>
      <vt:lpstr>CMS: Electrification and GHG Targets for TNC Vehicle Fleet</vt:lpstr>
      <vt:lpstr>Identified Opportunities and Barriers to TNC Electrification</vt:lpstr>
      <vt:lpstr>CARB-UC Davis-TNCs Driver Surveys</vt:lpstr>
      <vt:lpstr>CARB-UC Davis-TNCs Driver Surveys</vt:lpstr>
      <vt:lpstr>Survey Contents Highlights</vt:lpstr>
      <vt:lpstr>Research Plan (1)</vt:lpstr>
      <vt:lpstr>Research Plan (2)</vt:lpstr>
      <vt:lpstr>UC-Davis Team &amp; Acknowledgements </vt:lpstr>
      <vt:lpstr>PowerPoint Presentation</vt:lpstr>
    </vt:vector>
  </TitlesOfParts>
  <Manager/>
  <Company>RHINO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 Circella</dc:creator>
  <cp:keywords/>
  <dc:description/>
  <cp:lastModifiedBy>Xiatian Wu</cp:lastModifiedBy>
  <cp:revision>2150</cp:revision>
  <cp:lastPrinted>2016-02-26T02:53:51Z</cp:lastPrinted>
  <dcterms:created xsi:type="dcterms:W3CDTF">2012-10-21T18:46:56Z</dcterms:created>
  <dcterms:modified xsi:type="dcterms:W3CDTF">2022-06-01T15:24:27Z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0x010100952AC0F299266141A1E011FFAAACC391</vt:lpwstr>
  </property>
</Properties>
</file>